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28"/>
  </p:notesMasterIdLst>
  <p:handoutMasterIdLst>
    <p:handoutMasterId r:id="rId29"/>
  </p:handoutMasterIdLst>
  <p:sldIdLst>
    <p:sldId id="258" r:id="rId5"/>
    <p:sldId id="284" r:id="rId6"/>
    <p:sldId id="261" r:id="rId7"/>
    <p:sldId id="286" r:id="rId8"/>
    <p:sldId id="262" r:id="rId9"/>
    <p:sldId id="263" r:id="rId10"/>
    <p:sldId id="264" r:id="rId11"/>
    <p:sldId id="266" r:id="rId12"/>
    <p:sldId id="287" r:id="rId13"/>
    <p:sldId id="267" r:id="rId14"/>
    <p:sldId id="273" r:id="rId15"/>
    <p:sldId id="269" r:id="rId16"/>
    <p:sldId id="270" r:id="rId17"/>
    <p:sldId id="293" r:id="rId18"/>
    <p:sldId id="271" r:id="rId19"/>
    <p:sldId id="272" r:id="rId20"/>
    <p:sldId id="274" r:id="rId21"/>
    <p:sldId id="276" r:id="rId22"/>
    <p:sldId id="280" r:id="rId23"/>
    <p:sldId id="294" r:id="rId24"/>
    <p:sldId id="278" r:id="rId25"/>
    <p:sldId id="291" r:id="rId26"/>
    <p:sldId id="290" r:id="rId2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39" autoAdjust="0"/>
  </p:normalViewPr>
  <p:slideViewPr>
    <p:cSldViewPr snapToGrid="0">
      <p:cViewPr varScale="1">
        <p:scale>
          <a:sx n="111" d="100"/>
          <a:sy n="111" d="100"/>
        </p:scale>
        <p:origin x="534" y="96"/>
      </p:cViewPr>
      <p:guideLst/>
    </p:cSldViewPr>
  </p:slideViewPr>
  <p:notesTextViewPr>
    <p:cViewPr>
      <p:scale>
        <a:sx n="1" d="1"/>
        <a:sy n="1" d="1"/>
      </p:scale>
      <p:origin x="0" y="0"/>
    </p:cViewPr>
  </p:notesTextViewPr>
  <p:notesViewPr>
    <p:cSldViewPr snapToGrid="0">
      <p:cViewPr>
        <p:scale>
          <a:sx n="50" d="100"/>
          <a:sy n="50" d="100"/>
        </p:scale>
        <p:origin x="3882" y="140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57AB3-E527-4C0A-B9C8-935845860986}" type="doc">
      <dgm:prSet loTypeId="urn:microsoft.com/office/officeart/2018/5/layout/IconCircleLabelList#4"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4F8E012C-44D6-4F05-B09D-FB559D38F5E0}">
      <dgm:prSet/>
      <dgm:spPr/>
      <dgm:t>
        <a:bodyPr rtlCol="0"/>
        <a:lstStyle/>
        <a:p>
          <a:pPr>
            <a:lnSpc>
              <a:spcPct val="100000"/>
            </a:lnSpc>
            <a:defRPr cap="all"/>
          </a:pPr>
          <a:r>
            <a:rPr lang="tr-TR" noProof="0" dirty="0"/>
            <a:t>Beklentiler</a:t>
          </a:r>
        </a:p>
      </dgm:t>
    </dgm:pt>
    <dgm:pt modelId="{A5104B75-F6E2-46E7-B54C-1B43E31F84BF}" type="parTrans" cxnId="{8CA73CC5-7BFD-4EDE-9E5D-DE32FFF43108}">
      <dgm:prSet/>
      <dgm:spPr/>
      <dgm:t>
        <a:bodyPr rtlCol="0"/>
        <a:lstStyle/>
        <a:p>
          <a:pPr rtl="0"/>
          <a:endParaRPr lang="tr-TR" noProof="0" dirty="0"/>
        </a:p>
      </dgm:t>
    </dgm:pt>
    <dgm:pt modelId="{3DE9DCA1-EAC5-40C6-B0DF-ED57504F7BED}" type="sibTrans" cxnId="{8CA73CC5-7BFD-4EDE-9E5D-DE32FFF43108}">
      <dgm:prSet/>
      <dgm:spPr/>
      <dgm:t>
        <a:bodyPr rtlCol="0"/>
        <a:lstStyle/>
        <a:p>
          <a:pPr rtl="0"/>
          <a:endParaRPr lang="tr-TR" noProof="0" dirty="0"/>
        </a:p>
      </dgm:t>
    </dgm:pt>
    <dgm:pt modelId="{95E94D96-3B98-4D7E-9ACF-944C5F3A9AF1}">
      <dgm:prSet/>
      <dgm:spPr/>
      <dgm:t>
        <a:bodyPr rtlCol="0"/>
        <a:lstStyle/>
        <a:p>
          <a:pPr>
            <a:lnSpc>
              <a:spcPct val="100000"/>
            </a:lnSpc>
            <a:defRPr cap="all"/>
          </a:pPr>
          <a:r>
            <a:rPr lang="tr-TR" noProof="0" dirty="0"/>
            <a:t>Yeni Girişimler</a:t>
          </a:r>
        </a:p>
      </dgm:t>
    </dgm:pt>
    <dgm:pt modelId="{82A8CF87-DF7C-45EF-9E17-C0F1343FE4A4}" type="parTrans" cxnId="{17EDC935-B24C-4444-AE70-343CABF6DFCD}">
      <dgm:prSet/>
      <dgm:spPr/>
      <dgm:t>
        <a:bodyPr rtlCol="0"/>
        <a:lstStyle/>
        <a:p>
          <a:pPr rtl="0"/>
          <a:endParaRPr lang="tr-TR" noProof="0" dirty="0"/>
        </a:p>
      </dgm:t>
    </dgm:pt>
    <dgm:pt modelId="{7265437F-B2E3-4FAB-AB37-2BE9A4541F53}" type="sibTrans" cxnId="{17EDC935-B24C-4444-AE70-343CABF6DFCD}">
      <dgm:prSet/>
      <dgm:spPr/>
      <dgm:t>
        <a:bodyPr rtlCol="0"/>
        <a:lstStyle/>
        <a:p>
          <a:pPr rtl="0"/>
          <a:endParaRPr lang="tr-TR" noProof="0" dirty="0"/>
        </a:p>
      </dgm:t>
    </dgm:pt>
    <dgm:pt modelId="{D0F45E65-F60A-43BB-9B92-6A29DF093BD9}">
      <dgm:prSet/>
      <dgm:spPr/>
      <dgm:t>
        <a:bodyPr rtlCol="0"/>
        <a:lstStyle/>
        <a:p>
          <a:pPr>
            <a:lnSpc>
              <a:spcPct val="100000"/>
            </a:lnSpc>
            <a:defRPr cap="all"/>
          </a:pPr>
          <a:r>
            <a:rPr lang="tr-TR" noProof="0" dirty="0"/>
            <a:t>Ana Ölçümler</a:t>
          </a:r>
        </a:p>
      </dgm:t>
    </dgm:pt>
    <dgm:pt modelId="{2C8984B1-7506-4D58-8841-3AB6DA29EFF3}" type="parTrans" cxnId="{CE7C5130-D562-485F-8BA5-1FDD289016D7}">
      <dgm:prSet/>
      <dgm:spPr/>
      <dgm:t>
        <a:bodyPr rtlCol="0"/>
        <a:lstStyle/>
        <a:p>
          <a:pPr rtl="0"/>
          <a:endParaRPr lang="tr-TR" noProof="0" dirty="0"/>
        </a:p>
      </dgm:t>
    </dgm:pt>
    <dgm:pt modelId="{43038A27-424D-4614-ADD4-56AC3D60F2CE}" type="sibTrans" cxnId="{CE7C5130-D562-485F-8BA5-1FDD289016D7}">
      <dgm:prSet/>
      <dgm:spPr/>
      <dgm:t>
        <a:bodyPr rtlCol="0"/>
        <a:lstStyle/>
        <a:p>
          <a:pPr rtl="0"/>
          <a:endParaRPr lang="tr-TR" noProof="0" dirty="0"/>
        </a:p>
      </dgm:t>
    </dgm:pt>
    <dgm:pt modelId="{8EBFE719-C91A-436F-804C-4F5D6A2793F2}" type="pres">
      <dgm:prSet presAssocID="{05957AB3-E527-4C0A-B9C8-935845860986}" presName="root" presStyleCnt="0">
        <dgm:presLayoutVars>
          <dgm:dir/>
          <dgm:resizeHandles val="exact"/>
        </dgm:presLayoutVars>
      </dgm:prSet>
      <dgm:spPr/>
    </dgm:pt>
    <dgm:pt modelId="{2882F5EA-F271-41FA-B21F-FE3076482808}" type="pres">
      <dgm:prSet presAssocID="{4F8E012C-44D6-4F05-B09D-FB559D38F5E0}" presName="compNode" presStyleCnt="0"/>
      <dgm:spPr/>
    </dgm:pt>
    <dgm:pt modelId="{03FCCF9F-496F-4A91-9928-06906EDB772C}" type="pres">
      <dgm:prSet presAssocID="{4F8E012C-44D6-4F05-B09D-FB559D38F5E0}" presName="iconBgRect" presStyleLbl="bgShp" presStyleIdx="0" presStyleCnt="3"/>
      <dgm:spPr/>
    </dgm:pt>
    <dgm:pt modelId="{AE2ED098-F5FE-4A1B-9E20-DFC0D0A65C32}" type="pres">
      <dgm:prSet presAssocID="{4F8E012C-44D6-4F05-B09D-FB559D38F5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Outline"/>
        </a:ext>
      </dgm:extLst>
    </dgm:pt>
    <dgm:pt modelId="{1C96A689-6487-4DE8-9CD8-35F1624545B3}" type="pres">
      <dgm:prSet presAssocID="{4F8E012C-44D6-4F05-B09D-FB559D38F5E0}" presName="spaceRect" presStyleCnt="0"/>
      <dgm:spPr/>
    </dgm:pt>
    <dgm:pt modelId="{FFFA9F55-1AF0-42BC-8EA6-1B678D5F2076}" type="pres">
      <dgm:prSet presAssocID="{4F8E012C-44D6-4F05-B09D-FB559D38F5E0}" presName="textRect" presStyleLbl="revTx" presStyleIdx="0" presStyleCnt="3">
        <dgm:presLayoutVars>
          <dgm:chMax val="1"/>
          <dgm:chPref val="1"/>
        </dgm:presLayoutVars>
      </dgm:prSet>
      <dgm:spPr/>
    </dgm:pt>
    <dgm:pt modelId="{10E06326-DA92-4E1E-9DC4-4698BE1B02F3}" type="pres">
      <dgm:prSet presAssocID="{3DE9DCA1-EAC5-40C6-B0DF-ED57504F7BED}" presName="sibTrans" presStyleCnt="0"/>
      <dgm:spPr/>
    </dgm:pt>
    <dgm:pt modelId="{2285134B-2C5F-438A-AFC0-980D213456EC}" type="pres">
      <dgm:prSet presAssocID="{95E94D96-3B98-4D7E-9ACF-944C5F3A9AF1}" presName="compNode" presStyleCnt="0"/>
      <dgm:spPr/>
    </dgm:pt>
    <dgm:pt modelId="{C99B2ADA-595B-48AD-A247-3E9820063DCC}" type="pres">
      <dgm:prSet presAssocID="{95E94D96-3B98-4D7E-9ACF-944C5F3A9AF1}" presName="iconBgRect" presStyleLbl="bgShp" presStyleIdx="1" presStyleCnt="3"/>
      <dgm:spPr/>
    </dgm:pt>
    <dgm:pt modelId="{65494E7B-96C1-48B4-B650-9233C05BA3F4}" type="pres">
      <dgm:prSet presAssocID="{95E94D96-3B98-4D7E-9ACF-944C5F3A9A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og"/>
        </a:ext>
      </dgm:extLst>
    </dgm:pt>
    <dgm:pt modelId="{8EF5CA39-9719-4252-A4EA-816F75FD33E4}" type="pres">
      <dgm:prSet presAssocID="{95E94D96-3B98-4D7E-9ACF-944C5F3A9AF1}" presName="spaceRect" presStyleCnt="0"/>
      <dgm:spPr/>
    </dgm:pt>
    <dgm:pt modelId="{C0B977E9-2E4A-4334-9684-AF022B9B409C}" type="pres">
      <dgm:prSet presAssocID="{95E94D96-3B98-4D7E-9ACF-944C5F3A9AF1}" presName="textRect" presStyleLbl="revTx" presStyleIdx="1" presStyleCnt="3">
        <dgm:presLayoutVars>
          <dgm:chMax val="1"/>
          <dgm:chPref val="1"/>
        </dgm:presLayoutVars>
      </dgm:prSet>
      <dgm:spPr/>
    </dgm:pt>
    <dgm:pt modelId="{16EB600F-BC01-41AF-A93A-03A30ECC96B5}" type="pres">
      <dgm:prSet presAssocID="{7265437F-B2E3-4FAB-AB37-2BE9A4541F53}" presName="sibTrans" presStyleCnt="0"/>
      <dgm:spPr/>
    </dgm:pt>
    <dgm:pt modelId="{618DEA4F-65CC-4803-AFBC-381A67C6F15B}" type="pres">
      <dgm:prSet presAssocID="{D0F45E65-F60A-43BB-9B92-6A29DF093BD9}" presName="compNode" presStyleCnt="0"/>
      <dgm:spPr/>
    </dgm:pt>
    <dgm:pt modelId="{62D8ACCD-9BFE-4669-9256-5B431AFDB26B}" type="pres">
      <dgm:prSet presAssocID="{D0F45E65-F60A-43BB-9B92-6A29DF093BD9}" presName="iconBgRect" presStyleLbl="bgShp" presStyleIdx="2" presStyleCnt="3"/>
      <dgm:spPr/>
    </dgm:pt>
    <dgm:pt modelId="{53A3AA3A-B895-49D9-93A1-ABD47A7C1F5E}" type="pres">
      <dgm:prSet presAssocID="{D0F45E65-F60A-43BB-9B92-6A29DF093B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munications"/>
        </a:ext>
      </dgm:extLst>
    </dgm:pt>
    <dgm:pt modelId="{E9783DEF-4572-4E8F-8561-0705EEED6EF6}" type="pres">
      <dgm:prSet presAssocID="{D0F45E65-F60A-43BB-9B92-6A29DF093BD9}" presName="spaceRect" presStyleCnt="0"/>
      <dgm:spPr/>
    </dgm:pt>
    <dgm:pt modelId="{A838AFCF-2D05-4D03-B9A1-295B281E4775}" type="pres">
      <dgm:prSet presAssocID="{D0F45E65-F60A-43BB-9B92-6A29DF093BD9}" presName="textRect" presStyleLbl="revTx" presStyleIdx="2" presStyleCnt="3">
        <dgm:presLayoutVars>
          <dgm:chMax val="1"/>
          <dgm:chPref val="1"/>
        </dgm:presLayoutVars>
      </dgm:prSet>
      <dgm:spPr/>
    </dgm:pt>
  </dgm:ptLst>
  <dgm:cxnLst>
    <dgm:cxn modelId="{CE7C5130-D562-485F-8BA5-1FDD289016D7}" srcId="{05957AB3-E527-4C0A-B9C8-935845860986}" destId="{D0F45E65-F60A-43BB-9B92-6A29DF093BD9}" srcOrd="2" destOrd="0" parTransId="{2C8984B1-7506-4D58-8841-3AB6DA29EFF3}" sibTransId="{43038A27-424D-4614-ADD4-56AC3D60F2CE}"/>
    <dgm:cxn modelId="{17EDC935-B24C-4444-AE70-343CABF6DFCD}" srcId="{05957AB3-E527-4C0A-B9C8-935845860986}" destId="{95E94D96-3B98-4D7E-9ACF-944C5F3A9AF1}" srcOrd="1" destOrd="0" parTransId="{82A8CF87-DF7C-45EF-9E17-C0F1343FE4A4}" sibTransId="{7265437F-B2E3-4FAB-AB37-2BE9A4541F53}"/>
    <dgm:cxn modelId="{00B97850-BFA0-4267-80A3-B66E4D811FAD}" type="presOf" srcId="{D0F45E65-F60A-43BB-9B92-6A29DF093BD9}" destId="{A838AFCF-2D05-4D03-B9A1-295B281E4775}" srcOrd="0" destOrd="0" presId="urn:microsoft.com/office/officeart/2018/5/layout/IconCircleLabelList#4"/>
    <dgm:cxn modelId="{C4761853-D494-4333-9965-69412B3CECB6}" type="presOf" srcId="{95E94D96-3B98-4D7E-9ACF-944C5F3A9AF1}" destId="{C0B977E9-2E4A-4334-9684-AF022B9B409C}" srcOrd="0" destOrd="0" presId="urn:microsoft.com/office/officeart/2018/5/layout/IconCircleLabelList#4"/>
    <dgm:cxn modelId="{7017BB87-1D78-4F5D-BD53-D793842A4EA4}" type="presOf" srcId="{4F8E012C-44D6-4F05-B09D-FB559D38F5E0}" destId="{FFFA9F55-1AF0-42BC-8EA6-1B678D5F2076}" srcOrd="0" destOrd="0" presId="urn:microsoft.com/office/officeart/2018/5/layout/IconCircleLabelList#4"/>
    <dgm:cxn modelId="{8CA73CC5-7BFD-4EDE-9E5D-DE32FFF43108}" srcId="{05957AB3-E527-4C0A-B9C8-935845860986}" destId="{4F8E012C-44D6-4F05-B09D-FB559D38F5E0}" srcOrd="0" destOrd="0" parTransId="{A5104B75-F6E2-46E7-B54C-1B43E31F84BF}" sibTransId="{3DE9DCA1-EAC5-40C6-B0DF-ED57504F7BED}"/>
    <dgm:cxn modelId="{C32D84CE-9537-434B-9C17-828CFF48CCC4}" type="presOf" srcId="{05957AB3-E527-4C0A-B9C8-935845860986}" destId="{8EBFE719-C91A-436F-804C-4F5D6A2793F2}" srcOrd="0" destOrd="0" presId="urn:microsoft.com/office/officeart/2018/5/layout/IconCircleLabelList#4"/>
    <dgm:cxn modelId="{28D8A466-DC96-40ED-A8EF-111B85A4DF35}" type="presParOf" srcId="{8EBFE719-C91A-436F-804C-4F5D6A2793F2}" destId="{2882F5EA-F271-41FA-B21F-FE3076482808}" srcOrd="0" destOrd="0" presId="urn:microsoft.com/office/officeart/2018/5/layout/IconCircleLabelList#4"/>
    <dgm:cxn modelId="{A3F30082-49B5-4A83-8060-46CAC8C9B0C7}" type="presParOf" srcId="{2882F5EA-F271-41FA-B21F-FE3076482808}" destId="{03FCCF9F-496F-4A91-9928-06906EDB772C}" srcOrd="0" destOrd="0" presId="urn:microsoft.com/office/officeart/2018/5/layout/IconCircleLabelList#4"/>
    <dgm:cxn modelId="{4F75B1CC-BC0B-48EA-9D79-2105D71DD134}" type="presParOf" srcId="{2882F5EA-F271-41FA-B21F-FE3076482808}" destId="{AE2ED098-F5FE-4A1B-9E20-DFC0D0A65C32}" srcOrd="1" destOrd="0" presId="urn:microsoft.com/office/officeart/2018/5/layout/IconCircleLabelList#4"/>
    <dgm:cxn modelId="{3CDD4CB6-2CB7-496D-981E-64D5336A4E9C}" type="presParOf" srcId="{2882F5EA-F271-41FA-B21F-FE3076482808}" destId="{1C96A689-6487-4DE8-9CD8-35F1624545B3}" srcOrd="2" destOrd="0" presId="urn:microsoft.com/office/officeart/2018/5/layout/IconCircleLabelList#4"/>
    <dgm:cxn modelId="{F8524F33-60DC-4265-937F-262E130A7AEB}" type="presParOf" srcId="{2882F5EA-F271-41FA-B21F-FE3076482808}" destId="{FFFA9F55-1AF0-42BC-8EA6-1B678D5F2076}" srcOrd="3" destOrd="0" presId="urn:microsoft.com/office/officeart/2018/5/layout/IconCircleLabelList#4"/>
    <dgm:cxn modelId="{7D916CC9-EA37-4F84-9AF6-017777DCD2AE}" type="presParOf" srcId="{8EBFE719-C91A-436F-804C-4F5D6A2793F2}" destId="{10E06326-DA92-4E1E-9DC4-4698BE1B02F3}" srcOrd="1" destOrd="0" presId="urn:microsoft.com/office/officeart/2018/5/layout/IconCircleLabelList#4"/>
    <dgm:cxn modelId="{5AA350F5-0620-42A4-B5EE-38986FA8791F}" type="presParOf" srcId="{8EBFE719-C91A-436F-804C-4F5D6A2793F2}" destId="{2285134B-2C5F-438A-AFC0-980D213456EC}" srcOrd="2" destOrd="0" presId="urn:microsoft.com/office/officeart/2018/5/layout/IconCircleLabelList#4"/>
    <dgm:cxn modelId="{B9C9E23D-AE6A-4036-982A-7A5567753789}" type="presParOf" srcId="{2285134B-2C5F-438A-AFC0-980D213456EC}" destId="{C99B2ADA-595B-48AD-A247-3E9820063DCC}" srcOrd="0" destOrd="0" presId="urn:microsoft.com/office/officeart/2018/5/layout/IconCircleLabelList#4"/>
    <dgm:cxn modelId="{7DFC409C-2D46-485E-91CF-36AA2929CBC9}" type="presParOf" srcId="{2285134B-2C5F-438A-AFC0-980D213456EC}" destId="{65494E7B-96C1-48B4-B650-9233C05BA3F4}" srcOrd="1" destOrd="0" presId="urn:microsoft.com/office/officeart/2018/5/layout/IconCircleLabelList#4"/>
    <dgm:cxn modelId="{68465B83-EB66-457D-A418-51D04F5BA6B4}" type="presParOf" srcId="{2285134B-2C5F-438A-AFC0-980D213456EC}" destId="{8EF5CA39-9719-4252-A4EA-816F75FD33E4}" srcOrd="2" destOrd="0" presId="urn:microsoft.com/office/officeart/2018/5/layout/IconCircleLabelList#4"/>
    <dgm:cxn modelId="{EF1996FE-C974-4C4F-AE13-A326AF5A0722}" type="presParOf" srcId="{2285134B-2C5F-438A-AFC0-980D213456EC}" destId="{C0B977E9-2E4A-4334-9684-AF022B9B409C}" srcOrd="3" destOrd="0" presId="urn:microsoft.com/office/officeart/2018/5/layout/IconCircleLabelList#4"/>
    <dgm:cxn modelId="{5B8E9537-A252-420E-B021-878EF6FCFE7F}" type="presParOf" srcId="{8EBFE719-C91A-436F-804C-4F5D6A2793F2}" destId="{16EB600F-BC01-41AF-A93A-03A30ECC96B5}" srcOrd="3" destOrd="0" presId="urn:microsoft.com/office/officeart/2018/5/layout/IconCircleLabelList#4"/>
    <dgm:cxn modelId="{AAB6C982-C458-409D-A6B3-9D982F33FA45}" type="presParOf" srcId="{8EBFE719-C91A-436F-804C-4F5D6A2793F2}" destId="{618DEA4F-65CC-4803-AFBC-381A67C6F15B}" srcOrd="4" destOrd="0" presId="urn:microsoft.com/office/officeart/2018/5/layout/IconCircleLabelList#4"/>
    <dgm:cxn modelId="{50B930B6-A8B4-4133-818A-6FD309931502}" type="presParOf" srcId="{618DEA4F-65CC-4803-AFBC-381A67C6F15B}" destId="{62D8ACCD-9BFE-4669-9256-5B431AFDB26B}" srcOrd="0" destOrd="0" presId="urn:microsoft.com/office/officeart/2018/5/layout/IconCircleLabelList#4"/>
    <dgm:cxn modelId="{9731F2F0-9B3C-47C6-B3AD-B2D2CB7BF105}" type="presParOf" srcId="{618DEA4F-65CC-4803-AFBC-381A67C6F15B}" destId="{53A3AA3A-B895-49D9-93A1-ABD47A7C1F5E}" srcOrd="1" destOrd="0" presId="urn:microsoft.com/office/officeart/2018/5/layout/IconCircleLabelList#4"/>
    <dgm:cxn modelId="{1056EB01-9394-4F59-9D90-2442FC3C4C57}" type="presParOf" srcId="{618DEA4F-65CC-4803-AFBC-381A67C6F15B}" destId="{E9783DEF-4572-4E8F-8561-0705EEED6EF6}" srcOrd="2" destOrd="0" presId="urn:microsoft.com/office/officeart/2018/5/layout/IconCircleLabelList#4"/>
    <dgm:cxn modelId="{0EECCA5D-FC40-4B53-ABB1-1B2CCA1F36AA}" type="presParOf" srcId="{618DEA4F-65CC-4803-AFBC-381A67C6F15B}" destId="{A838AFCF-2D05-4D03-B9A1-295B281E4775}" srcOrd="3" destOrd="0" presId="urn:microsoft.com/office/officeart/2018/5/layout/IconCircleLabel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CCF9F-496F-4A91-9928-06906EDB772C}">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D098-F5FE-4A1B-9E20-DFC0D0A65C3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FA9F55-1AF0-42BC-8EA6-1B678D5F2076}">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defRPr cap="all"/>
          </a:pPr>
          <a:r>
            <a:rPr lang="tr-TR" sz="3400" kern="1200" noProof="0" dirty="0"/>
            <a:t>Beklentiler</a:t>
          </a:r>
        </a:p>
      </dsp:txBody>
      <dsp:txXfrm>
        <a:off x="35606" y="2725540"/>
        <a:ext cx="2981250" cy="720000"/>
      </dsp:txXfrm>
    </dsp:sp>
    <dsp:sp modelId="{C99B2ADA-595B-48AD-A247-3E9820063DCC}">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494E7B-96C1-48B4-B650-9233C05BA3F4}">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77E9-2E4A-4334-9684-AF022B9B409C}">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defRPr cap="all"/>
          </a:pPr>
          <a:r>
            <a:rPr lang="tr-TR" sz="3400" kern="1200" noProof="0" dirty="0"/>
            <a:t>Yeni Girişimler</a:t>
          </a:r>
        </a:p>
      </dsp:txBody>
      <dsp:txXfrm>
        <a:off x="3538574" y="2725540"/>
        <a:ext cx="2981250" cy="720000"/>
      </dsp:txXfrm>
    </dsp:sp>
    <dsp:sp modelId="{62D8ACCD-9BFE-4669-9256-5B431AFDB26B}">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3AA3A-B895-49D9-93A1-ABD47A7C1F5E}">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38AFCF-2D05-4D03-B9A1-295B281E4775}">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defRPr cap="all"/>
          </a:pPr>
          <a:r>
            <a:rPr lang="tr-TR" sz="3400" kern="1200" noProof="0" dirty="0"/>
            <a:t>Ana Ölçümler</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4">
  <dgm:title val="Simge Daire Etiket Listesi"/>
  <dgm:desc val="İlgili görsellerle birlikte sıralı olmayan veya gruplandırılmış bilgi bloklarını göstermek için kullanın. Simgeler veya kısa resim yazıları içeren küçük resimlerde en iyi sonucu verir."/>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7A5127D-0D15-4FC6-B681-FE43A455669B}" type="datetime1">
              <a:rPr lang="tr-TR" smtClean="0"/>
              <a:t>24.08.2022</a:t>
            </a:fld>
            <a:endParaRPr lang="tr-TR"/>
          </a:p>
        </p:txBody>
      </p:sp>
      <p:sp>
        <p:nvSpPr>
          <p:cNvPr id="4" name="Alt Bilgi Yer Tutucusu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2858E0-3D38-47B7-97D4-4FE08D90D359}" type="slidenum">
              <a:rPr lang="tr-TR" smtClean="0"/>
              <a:t>‹#›</a:t>
            </a:fld>
            <a:endParaRPr lang="tr-TR"/>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A7A01-17D6-476D-A149-C50208628C75}" type="datetime1">
              <a:rPr lang="tr-TR" smtClean="0"/>
              <a:pPr/>
              <a:t>24.08.2022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ECAD9-32EE-4091-BDA5-6BD15ACC5E58}" type="slidenum">
              <a:rPr lang="tr-TR" noProof="0" smtClean="0"/>
              <a:t>‹#›</a:t>
            </a:fld>
            <a:endParaRPr lang="tr-TR" noProof="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a:t>
            </a:fld>
            <a:endParaRPr lang="tr-TR"/>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10</a:t>
            </a:fld>
            <a:endParaRPr lang="tr-TR"/>
          </a:p>
        </p:txBody>
      </p:sp>
    </p:spTree>
    <p:extLst>
      <p:ext uri="{BB962C8B-B14F-4D97-AF65-F5344CB8AC3E}">
        <p14:creationId xmlns:p14="http://schemas.microsoft.com/office/powerpoint/2010/main" val="408360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11</a:t>
            </a:fld>
            <a:endParaRPr lang="tr-TR"/>
          </a:p>
        </p:txBody>
      </p:sp>
    </p:spTree>
    <p:extLst>
      <p:ext uri="{BB962C8B-B14F-4D97-AF65-F5344CB8AC3E}">
        <p14:creationId xmlns:p14="http://schemas.microsoft.com/office/powerpoint/2010/main" val="31317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12</a:t>
            </a:fld>
            <a:endParaRPr lang="tr-TR"/>
          </a:p>
        </p:txBody>
      </p:sp>
    </p:spTree>
    <p:extLst>
      <p:ext uri="{BB962C8B-B14F-4D97-AF65-F5344CB8AC3E}">
        <p14:creationId xmlns:p14="http://schemas.microsoft.com/office/powerpoint/2010/main" val="2593687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13</a:t>
            </a:fld>
            <a:endParaRPr lang="tr-TR"/>
          </a:p>
        </p:txBody>
      </p:sp>
    </p:spTree>
    <p:extLst>
      <p:ext uri="{BB962C8B-B14F-4D97-AF65-F5344CB8AC3E}">
        <p14:creationId xmlns:p14="http://schemas.microsoft.com/office/powerpoint/2010/main" val="3800404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15</a:t>
            </a:fld>
            <a:endParaRPr lang="tr-TR"/>
          </a:p>
        </p:txBody>
      </p:sp>
    </p:spTree>
    <p:extLst>
      <p:ext uri="{BB962C8B-B14F-4D97-AF65-F5344CB8AC3E}">
        <p14:creationId xmlns:p14="http://schemas.microsoft.com/office/powerpoint/2010/main" val="637557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16</a:t>
            </a:fld>
            <a:endParaRPr lang="tr-TR"/>
          </a:p>
        </p:txBody>
      </p:sp>
    </p:spTree>
    <p:extLst>
      <p:ext uri="{BB962C8B-B14F-4D97-AF65-F5344CB8AC3E}">
        <p14:creationId xmlns:p14="http://schemas.microsoft.com/office/powerpoint/2010/main" val="3655258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17</a:t>
            </a:fld>
            <a:endParaRPr lang="tr-TR"/>
          </a:p>
        </p:txBody>
      </p:sp>
    </p:spTree>
    <p:extLst>
      <p:ext uri="{BB962C8B-B14F-4D97-AF65-F5344CB8AC3E}">
        <p14:creationId xmlns:p14="http://schemas.microsoft.com/office/powerpoint/2010/main" val="284846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18</a:t>
            </a:fld>
            <a:endParaRPr lang="tr-TR"/>
          </a:p>
        </p:txBody>
      </p:sp>
    </p:spTree>
    <p:extLst>
      <p:ext uri="{BB962C8B-B14F-4D97-AF65-F5344CB8AC3E}">
        <p14:creationId xmlns:p14="http://schemas.microsoft.com/office/powerpoint/2010/main" val="252246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19</a:t>
            </a:fld>
            <a:endParaRPr lang="tr-TR"/>
          </a:p>
        </p:txBody>
      </p:sp>
    </p:spTree>
    <p:extLst>
      <p:ext uri="{BB962C8B-B14F-4D97-AF65-F5344CB8AC3E}">
        <p14:creationId xmlns:p14="http://schemas.microsoft.com/office/powerpoint/2010/main" val="1755222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2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2</a:t>
            </a:fld>
            <a:endParaRPr lang="tr-TR"/>
          </a:p>
        </p:txBody>
      </p:sp>
    </p:spTree>
    <p:extLst>
      <p:ext uri="{BB962C8B-B14F-4D97-AF65-F5344CB8AC3E}">
        <p14:creationId xmlns:p14="http://schemas.microsoft.com/office/powerpoint/2010/main" val="1369234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21</a:t>
            </a:fld>
            <a:endParaRPr lang="tr-TR"/>
          </a:p>
        </p:txBody>
      </p:sp>
    </p:spTree>
    <p:extLst>
      <p:ext uri="{BB962C8B-B14F-4D97-AF65-F5344CB8AC3E}">
        <p14:creationId xmlns:p14="http://schemas.microsoft.com/office/powerpoint/2010/main" val="87383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22</a:t>
            </a:fld>
            <a:endParaRPr lang="tr-TR"/>
          </a:p>
        </p:txBody>
      </p:sp>
    </p:spTree>
    <p:extLst>
      <p:ext uri="{BB962C8B-B14F-4D97-AF65-F5344CB8AC3E}">
        <p14:creationId xmlns:p14="http://schemas.microsoft.com/office/powerpoint/2010/main" val="3658648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23</a:t>
            </a:fld>
            <a:endParaRPr lang="tr-TR"/>
          </a:p>
        </p:txBody>
      </p:sp>
    </p:spTree>
    <p:extLst>
      <p:ext uri="{BB962C8B-B14F-4D97-AF65-F5344CB8AC3E}">
        <p14:creationId xmlns:p14="http://schemas.microsoft.com/office/powerpoint/2010/main" val="313361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3</a:t>
            </a:fld>
            <a:endParaRPr lang="tr-TR"/>
          </a:p>
        </p:txBody>
      </p:sp>
    </p:spTree>
    <p:extLst>
      <p:ext uri="{BB962C8B-B14F-4D97-AF65-F5344CB8AC3E}">
        <p14:creationId xmlns:p14="http://schemas.microsoft.com/office/powerpoint/2010/main" val="345533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4</a:t>
            </a:fld>
            <a:endParaRPr lang="tr-TR"/>
          </a:p>
        </p:txBody>
      </p:sp>
    </p:spTree>
    <p:extLst>
      <p:ext uri="{BB962C8B-B14F-4D97-AF65-F5344CB8AC3E}">
        <p14:creationId xmlns:p14="http://schemas.microsoft.com/office/powerpoint/2010/main" val="417015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5</a:t>
            </a:fld>
            <a:endParaRPr lang="tr-TR"/>
          </a:p>
        </p:txBody>
      </p:sp>
    </p:spTree>
    <p:extLst>
      <p:ext uri="{BB962C8B-B14F-4D97-AF65-F5344CB8AC3E}">
        <p14:creationId xmlns:p14="http://schemas.microsoft.com/office/powerpoint/2010/main" val="59277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6</a:t>
            </a:fld>
            <a:endParaRPr lang="tr-TR"/>
          </a:p>
        </p:txBody>
      </p:sp>
    </p:spTree>
    <p:extLst>
      <p:ext uri="{BB962C8B-B14F-4D97-AF65-F5344CB8AC3E}">
        <p14:creationId xmlns:p14="http://schemas.microsoft.com/office/powerpoint/2010/main" val="244564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7</a:t>
            </a:fld>
            <a:endParaRPr lang="tr-TR"/>
          </a:p>
        </p:txBody>
      </p:sp>
    </p:spTree>
    <p:extLst>
      <p:ext uri="{BB962C8B-B14F-4D97-AF65-F5344CB8AC3E}">
        <p14:creationId xmlns:p14="http://schemas.microsoft.com/office/powerpoint/2010/main" val="225826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8</a:t>
            </a:fld>
            <a:endParaRPr lang="tr-TR"/>
          </a:p>
        </p:txBody>
      </p:sp>
    </p:spTree>
    <p:extLst>
      <p:ext uri="{BB962C8B-B14F-4D97-AF65-F5344CB8AC3E}">
        <p14:creationId xmlns:p14="http://schemas.microsoft.com/office/powerpoint/2010/main" val="4166621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9</a:t>
            </a:fld>
            <a:endParaRPr lang="tr-TR"/>
          </a:p>
        </p:txBody>
      </p:sp>
    </p:spTree>
    <p:extLst>
      <p:ext uri="{BB962C8B-B14F-4D97-AF65-F5344CB8AC3E}">
        <p14:creationId xmlns:p14="http://schemas.microsoft.com/office/powerpoint/2010/main" val="225274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aşlık Slaydı">
    <p:spTree>
      <p:nvGrpSpPr>
        <p:cNvPr id="1" name=""/>
        <p:cNvGrpSpPr/>
        <p:nvPr/>
      </p:nvGrpSpPr>
      <p:grpSpPr>
        <a:xfrm>
          <a:off x="0" y="0"/>
          <a:ext cx="0" cy="0"/>
          <a:chOff x="0" y="0"/>
          <a:chExt cx="0" cy="0"/>
        </a:xfrm>
      </p:grpSpPr>
      <p:sp>
        <p:nvSpPr>
          <p:cNvPr id="11" name="Resim Yer Tutucusu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rtlCol="0"/>
          <a:lstStyle/>
          <a:p>
            <a:pPr rtl="0"/>
            <a:r>
              <a:rPr lang="tr-TR" noProof="0"/>
              <a:t>Resim eklemek için simgeye tıklayın</a:t>
            </a:r>
          </a:p>
        </p:txBody>
      </p:sp>
      <p:sp>
        <p:nvSpPr>
          <p:cNvPr id="4" name="Tarih Yer Tutucusu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16CB015-6252-458B-913D-31ECC7D36B6A}" type="datetime1">
              <a:rPr lang="tr-TR" noProof="0" smtClean="0"/>
              <a:t>24.08.2022</a:t>
            </a:fld>
            <a:endParaRPr lang="tr-TR" noProof="0"/>
          </a:p>
        </p:txBody>
      </p:sp>
      <p:sp>
        <p:nvSpPr>
          <p:cNvPr id="5" name="Alt Bilgi Yer Tutucusu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tr-TR" noProof="0"/>
              <a:t>Alt Bilgi</a:t>
            </a:r>
          </a:p>
        </p:txBody>
      </p:sp>
      <p:sp>
        <p:nvSpPr>
          <p:cNvPr id="6" name="Slayt Numarası Yer Tutucusu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
        <p:nvSpPr>
          <p:cNvPr id="3" name="Alt Başlık 2"/>
          <p:cNvSpPr>
            <a:spLocks noGrp="1"/>
          </p:cNvSpPr>
          <p:nvPr>
            <p:ph type="subTitle" idx="1" hasCustomPrompt="1"/>
          </p:nvPr>
        </p:nvSpPr>
        <p:spPr>
          <a:xfrm>
            <a:off x="1212850" y="4508500"/>
            <a:ext cx="5118100" cy="1279652"/>
          </a:xfrm>
        </p:spPr>
        <p:txBody>
          <a:bodyPr lIns="91440" rIns="91440" rtlCol="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tr-TR" noProof="0"/>
              <a:t>Asıl alt başlık stilini düzenlemek için tıklatın</a:t>
            </a:r>
          </a:p>
        </p:txBody>
      </p:sp>
      <p:sp>
        <p:nvSpPr>
          <p:cNvPr id="2" name="Başlık 1"/>
          <p:cNvSpPr>
            <a:spLocks noGrp="1"/>
          </p:cNvSpPr>
          <p:nvPr>
            <p:ph type="ctrTitle"/>
          </p:nvPr>
        </p:nvSpPr>
        <p:spPr>
          <a:xfrm>
            <a:off x="1212850" y="2057400"/>
            <a:ext cx="5118100" cy="1929066"/>
          </a:xfrm>
        </p:spPr>
        <p:txBody>
          <a:bodyPr rtlCol="0" anchor="b">
            <a:noAutofit/>
          </a:bodyPr>
          <a:lstStyle>
            <a:lvl1pPr algn="l">
              <a:lnSpc>
                <a:spcPct val="90000"/>
              </a:lnSpc>
              <a:defRPr sz="5400" b="1" spc="-50" baseline="0">
                <a:solidFill>
                  <a:schemeClr val="bg1"/>
                </a:solidFill>
                <a:latin typeface="+mn-lt"/>
              </a:defRPr>
            </a:lvl1pPr>
          </a:lstStyle>
          <a:p>
            <a:pPr rtl="0"/>
            <a:r>
              <a:rPr lang="tr-TR" noProof="0"/>
              <a:t>Asıl başlık stilini düzenlemek için tıklayın</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2200" y="786383"/>
            <a:ext cx="3068833" cy="2093975"/>
          </a:xfrm>
        </p:spPr>
        <p:txBody>
          <a:bodyPr rtlCol="0" anchor="b">
            <a:normAutofit/>
          </a:bodyPr>
          <a:lstStyle>
            <a:lvl1pPr>
              <a:lnSpc>
                <a:spcPct val="90000"/>
              </a:lnSpc>
              <a:defRPr sz="3600" b="0">
                <a:solidFill>
                  <a:srgbClr val="FFFFFF"/>
                </a:solidFill>
              </a:defRPr>
            </a:lvl1pPr>
          </a:lstStyle>
          <a:p>
            <a:pPr rtl="0"/>
            <a:r>
              <a:rPr lang="tr-TR" noProof="0"/>
              <a:t>Asıl başlık stilini düzenlemek için tıklayın</a:t>
            </a:r>
          </a:p>
        </p:txBody>
      </p:sp>
      <p:sp>
        <p:nvSpPr>
          <p:cNvPr id="3" name="İçerik Yer Tutucusu 2"/>
          <p:cNvSpPr>
            <a:spLocks noGrp="1"/>
          </p:cNvSpPr>
          <p:nvPr>
            <p:ph idx="1"/>
          </p:nvPr>
        </p:nvSpPr>
        <p:spPr>
          <a:xfrm>
            <a:off x="5458984" y="812800"/>
            <a:ext cx="5713841" cy="4868609"/>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1092200" y="3043050"/>
            <a:ext cx="3068832" cy="2638359"/>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9" name="Dikdörtgen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1" name="Dikdörtgen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F9F18B39-6F6E-4722-A46B-C66C40057188}"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9B728D3E-18BF-4940-9682-C1AB15FFB0B7}" type="datetime1">
              <a:rPr lang="tr-TR" noProof="0" smtClean="0"/>
              <a:t>24.08.2022</a:t>
            </a:fld>
            <a:endParaRPr lang="tr-TR" noProof="0"/>
          </a:p>
        </p:txBody>
      </p:sp>
      <p:sp>
        <p:nvSpPr>
          <p:cNvPr id="8" name="Alt Bilgi Yer Tutucusu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tr-TR" noProof="0"/>
              <a:t>Alt Bilgi</a:t>
            </a:r>
          </a:p>
        </p:txBody>
      </p:sp>
      <p:sp>
        <p:nvSpPr>
          <p:cNvPr id="9" name="Slayt Numarası Yer Tutucusu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p:cNvSpPr>
            <a:spLocks noGrp="1"/>
          </p:cNvSpPr>
          <p:nvPr>
            <p:ph idx="1"/>
          </p:nvPr>
        </p:nvSpPr>
        <p:spPr>
          <a:xfrm>
            <a:off x="5458984" y="497808"/>
            <a:ext cx="5713841" cy="4868609"/>
          </a:xfrm>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9" name="Dikdörtgen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1" name="Dikdörtgen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CB4D08C5-AC6A-4234-ADEC-C4CC55FFA864}"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5" name="Dikdörtgen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p:cNvSpPr>
            <a:spLocks noGrp="1"/>
          </p:cNvSpPr>
          <p:nvPr>
            <p:ph type="title"/>
          </p:nvPr>
        </p:nvSpPr>
        <p:spPr>
          <a:xfrm>
            <a:off x="1092200" y="1885125"/>
            <a:ext cx="3314700" cy="2093975"/>
          </a:xfrm>
        </p:spPr>
        <p:txBody>
          <a:bodyPr rtlCol="0" anchor="ctr">
            <a:normAutofit/>
          </a:bodyPr>
          <a:lstStyle>
            <a:lvl1pPr>
              <a:lnSpc>
                <a:spcPct val="90000"/>
              </a:lnSpc>
              <a:defRPr sz="4400" b="1">
                <a:solidFill>
                  <a:srgbClr val="FFFFFF"/>
                </a:solidFill>
                <a:latin typeface="+mn-lt"/>
              </a:defRPr>
            </a:lvl1pPr>
          </a:lstStyle>
          <a:p>
            <a:pPr rtl="0"/>
            <a:r>
              <a:rPr lang="tr-TR" noProof="0"/>
              <a:t>Asıl başlık stilini düzenlemek için tıklayın</a:t>
            </a:r>
          </a:p>
        </p:txBody>
      </p:sp>
      <p:sp>
        <p:nvSpPr>
          <p:cNvPr id="18" name="Dikdörtgen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Resim Yazılı İçerik">
    <p:spTree>
      <p:nvGrpSpPr>
        <p:cNvPr id="1" name=""/>
        <p:cNvGrpSpPr/>
        <p:nvPr/>
      </p:nvGrpSpPr>
      <p:grpSpPr>
        <a:xfrm>
          <a:off x="0" y="0"/>
          <a:ext cx="0" cy="0"/>
          <a:chOff x="0" y="0"/>
          <a:chExt cx="0" cy="0"/>
        </a:xfrm>
      </p:grpSpPr>
      <p:sp>
        <p:nvSpPr>
          <p:cNvPr id="18" name="Resim Yer Tutucusu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bg1"/>
                </a:solidFill>
              </a:defRPr>
            </a:lvl1pPr>
          </a:lstStyle>
          <a:p>
            <a:pPr rtl="0"/>
            <a:r>
              <a:rPr lang="tr-TR" noProof="0"/>
              <a:t>Resim eklemek için simgeye tıklayın</a:t>
            </a:r>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3" name="İçerik Yer Tutucusu 2"/>
          <p:cNvSpPr>
            <a:spLocks noGrp="1"/>
          </p:cNvSpPr>
          <p:nvPr>
            <p:ph idx="1"/>
          </p:nvPr>
        </p:nvSpPr>
        <p:spPr>
          <a:xfrm>
            <a:off x="5458984" y="497808"/>
            <a:ext cx="5713841" cy="4868609"/>
          </a:xfrm>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2FA31113-51F8-4FAD-B33C-3384DE8BB297}"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2" name="Başlık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tr-TR" noProof="0"/>
              <a:t>Asıl başlık stilini düzenlemek için tıklayın</a:t>
            </a:r>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Başlık 1"/>
          <p:cNvSpPr>
            <a:spLocks noGrp="1"/>
          </p:cNvSpPr>
          <p:nvPr>
            <p:ph type="title"/>
          </p:nvPr>
        </p:nvSpPr>
        <p:spPr>
          <a:xfrm>
            <a:off x="4984722" y="548355"/>
            <a:ext cx="6054846" cy="634336"/>
          </a:xfrm>
        </p:spPr>
        <p:txBody>
          <a:bodyPr rtlCol="0" anchor="ctr">
            <a:noAutofit/>
          </a:bodyPr>
          <a:lstStyle>
            <a:lvl1pPr>
              <a:lnSpc>
                <a:spcPct val="90000"/>
              </a:lnSpc>
              <a:defRPr sz="3600" b="1" i="0">
                <a:solidFill>
                  <a:srgbClr val="FFFFFF"/>
                </a:solidFill>
                <a:latin typeface="+mn-lt"/>
              </a:defRPr>
            </a:lvl1pPr>
          </a:lstStyle>
          <a:p>
            <a:pPr rtl="0"/>
            <a:r>
              <a:rPr lang="tr-TR" noProof="0"/>
              <a:t>Asıl başlık stilini düzenlemek için tıklayın</a:t>
            </a:r>
          </a:p>
        </p:txBody>
      </p:sp>
      <p:sp>
        <p:nvSpPr>
          <p:cNvPr id="3" name="İçerik Yer Tutucusu 2"/>
          <p:cNvSpPr>
            <a:spLocks noGrp="1"/>
          </p:cNvSpPr>
          <p:nvPr>
            <p:ph idx="1"/>
          </p:nvPr>
        </p:nvSpPr>
        <p:spPr>
          <a:xfrm>
            <a:off x="5100833" y="1611313"/>
            <a:ext cx="6072099" cy="3755104"/>
          </a:xfrm>
        </p:spPr>
        <p:txBody>
          <a:bodyPr rtlCol="0" anchor="t">
            <a:normAutofit/>
          </a:bodyPr>
          <a:lstStyle>
            <a:lvl1pPr>
              <a:defRPr sz="2400"/>
            </a:lvl1pPr>
            <a:lvl2pPr>
              <a:defRPr sz="2000"/>
            </a:lvl2pPr>
            <a:lvl3pPr>
              <a:defRPr sz="16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7259CC3C-C12F-4B10-BABF-FB1DA387970C}"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8" name="Resim Yer Tutucusu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tx1">
                    <a:lumMod val="75000"/>
                    <a:lumOff val="25000"/>
                  </a:schemeClr>
                </a:solidFill>
              </a:defRPr>
            </a:lvl1pPr>
          </a:lstStyle>
          <a:p>
            <a:pPr rtl="0"/>
            <a:r>
              <a:rPr lang="tr-TR" noProof="0"/>
              <a:t>Resim eklemek için simgeye tıklayın</a:t>
            </a:r>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Resim Yazılı İçerik">
    <p:spTree>
      <p:nvGrpSpPr>
        <p:cNvPr id="1" name=""/>
        <p:cNvGrpSpPr/>
        <p:nvPr/>
      </p:nvGrpSpPr>
      <p:grpSpPr>
        <a:xfrm>
          <a:off x="0" y="0"/>
          <a:ext cx="0" cy="0"/>
          <a:chOff x="0" y="0"/>
          <a:chExt cx="0" cy="0"/>
        </a:xfrm>
      </p:grpSpPr>
      <p:sp>
        <p:nvSpPr>
          <p:cNvPr id="18" name="Resim Yer Tutucusu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rtlCol="0"/>
          <a:lstStyle>
            <a:lvl1pPr>
              <a:defRPr>
                <a:solidFill>
                  <a:schemeClr val="tx1">
                    <a:lumMod val="75000"/>
                    <a:lumOff val="25000"/>
                  </a:schemeClr>
                </a:solidFill>
              </a:defRPr>
            </a:lvl1pPr>
          </a:lstStyle>
          <a:p>
            <a:pPr rtl="0"/>
            <a:r>
              <a:rPr lang="tr-TR" noProof="0"/>
              <a:t>Resim eklemek için simgeye tıklayın</a:t>
            </a:r>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Başlık 1"/>
          <p:cNvSpPr>
            <a:spLocks noGrp="1"/>
          </p:cNvSpPr>
          <p:nvPr>
            <p:ph type="title"/>
          </p:nvPr>
        </p:nvSpPr>
        <p:spPr>
          <a:xfrm>
            <a:off x="3068577" y="880375"/>
            <a:ext cx="6054846" cy="634336"/>
          </a:xfrm>
        </p:spPr>
        <p:txBody>
          <a:bodyPr rtlCol="0" anchor="ctr">
            <a:noAutofit/>
          </a:bodyPr>
          <a:lstStyle>
            <a:lvl1pPr algn="ctr">
              <a:lnSpc>
                <a:spcPct val="90000"/>
              </a:lnSpc>
              <a:defRPr sz="3600" b="1" i="0">
                <a:solidFill>
                  <a:schemeClr val="tx1">
                    <a:lumMod val="75000"/>
                    <a:lumOff val="25000"/>
                  </a:schemeClr>
                </a:solidFill>
                <a:latin typeface="+mn-lt"/>
              </a:defRPr>
            </a:lvl1pPr>
          </a:lstStyle>
          <a:p>
            <a:pPr rtl="0"/>
            <a:r>
              <a:rPr lang="tr-TR" noProof="0"/>
              <a:t>Asıl başlık stilini düzenlemek için tıklayın</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9B45AC12-2295-4ED4-860B-B6A10CAED69A}"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9" name="Dikdörtgen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4" name="Dikdörtgen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tr-TR" noProof="0"/>
              <a:t>Asıl başlık stilini düzenlemek için tıklayın</a:t>
            </a:r>
          </a:p>
        </p:txBody>
      </p:sp>
      <p:sp>
        <p:nvSpPr>
          <p:cNvPr id="3" name="İçerik Yer Tutucusu 2"/>
          <p:cNvSpPr>
            <a:spLocks noGrp="1"/>
          </p:cNvSpPr>
          <p:nvPr>
            <p:ph idx="1"/>
          </p:nvPr>
        </p:nvSpPr>
        <p:spPr>
          <a:xfrm>
            <a:off x="6473373" y="943430"/>
            <a:ext cx="4699452"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6D8E9E9D-28C5-4349-B6E6-8EF9C9C13D1B}"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20" name="Dikdörtgen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4" name="Dikdörtgen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tr-TR" noProof="0"/>
              <a:t>Asıl başlık stilini düzenlemek için tıklayın</a:t>
            </a:r>
          </a:p>
        </p:txBody>
      </p:sp>
      <p:sp>
        <p:nvSpPr>
          <p:cNvPr id="3" name="İçerik Yer Tutucusu 2"/>
          <p:cNvSpPr>
            <a:spLocks noGrp="1"/>
          </p:cNvSpPr>
          <p:nvPr>
            <p:ph idx="1"/>
          </p:nvPr>
        </p:nvSpPr>
        <p:spPr>
          <a:xfrm>
            <a:off x="6518529" y="943430"/>
            <a:ext cx="4654296"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47E27CB1-00CE-41F1-AF02-C886128F0AFB}" type="datetime1">
              <a:rPr lang="tr-TR" noProof="0" smtClean="0"/>
              <a:t>24.08.2022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8" name="Dikdörtgen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15" y="0"/>
            <a:ext cx="12191985" cy="4578350"/>
          </a:xfrm>
          <a:solidFill>
            <a:schemeClr val="bg1"/>
          </a:solidFill>
        </p:spPr>
        <p:txBody>
          <a:bodyPr lIns="457200" tIns="457200" rtlCol="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2" name="Başlık 1"/>
          <p:cNvSpPr>
            <a:spLocks noGrp="1"/>
          </p:cNvSpPr>
          <p:nvPr>
            <p:ph type="title"/>
          </p:nvPr>
        </p:nvSpPr>
        <p:spPr>
          <a:xfrm>
            <a:off x="1097279" y="4799362"/>
            <a:ext cx="10113645" cy="743682"/>
          </a:xfrm>
        </p:spPr>
        <p:txBody>
          <a:bodyPr tIns="0" bIns="0" rtlCol="0" anchor="b">
            <a:noAutofit/>
          </a:bodyPr>
          <a:lstStyle>
            <a:lvl1pPr algn="ctr">
              <a:defRPr sz="4400" b="1">
                <a:solidFill>
                  <a:srgbClr val="FFFFFF"/>
                </a:solidFill>
              </a:defRPr>
            </a:lvl1pPr>
          </a:lstStyle>
          <a:p>
            <a:pPr rtl="0"/>
            <a:r>
              <a:rPr lang="tr-TR" noProof="0"/>
              <a:t>Asıl başlık stilini düzenlemek için tıklayın</a:t>
            </a:r>
          </a:p>
        </p:txBody>
      </p:sp>
      <p:sp>
        <p:nvSpPr>
          <p:cNvPr id="4" name="Metin Yer Tutucusu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solidFill>
                  <a:schemeClr val="bg1"/>
                </a:solidFill>
              </a:defRPr>
            </a:lvl1pPr>
          </a:lstStyle>
          <a:p>
            <a:pPr rtl="0"/>
            <a:fld id="{3E343352-7CB8-4AB6-9934-6B711A4810BE}" type="datetime1">
              <a:rPr lang="tr-TR" noProof="0" smtClean="0"/>
              <a:t>24.08.2022</a:t>
            </a:fld>
            <a:endParaRPr lang="tr-TR" noProof="0"/>
          </a:p>
        </p:txBody>
      </p:sp>
      <p:sp>
        <p:nvSpPr>
          <p:cNvPr id="6" name="Alt Bilgi Yer Tutucusu 5"/>
          <p:cNvSpPr>
            <a:spLocks noGrp="1"/>
          </p:cNvSpPr>
          <p:nvPr>
            <p:ph type="ftr" sz="quarter" idx="11"/>
          </p:nvPr>
        </p:nvSpPr>
        <p:spPr>
          <a:xfrm>
            <a:off x="1097279" y="6446838"/>
            <a:ext cx="6818262" cy="365125"/>
          </a:xfrm>
        </p:spPr>
        <p:txBody>
          <a:bodyPr rtlCol="0"/>
          <a:lstStyle>
            <a:lvl1pPr>
              <a:defRPr>
                <a:solidFill>
                  <a:schemeClr val="bg1"/>
                </a:solidFill>
              </a:defRPr>
            </a:lvl1pPr>
          </a:lstStyle>
          <a:p>
            <a:pPr rtl="0"/>
            <a:r>
              <a:rPr lang="tr-TR" noProof="0"/>
              <a:t>Alt Bilgi</a:t>
            </a:r>
          </a:p>
        </p:txBody>
      </p:sp>
      <p:sp>
        <p:nvSpPr>
          <p:cNvPr id="7" name="Slayt Numarası Yer Tutucusu 6"/>
          <p:cNvSpPr>
            <a:spLocks noGrp="1"/>
          </p:cNvSpPr>
          <p:nvPr>
            <p:ph type="sldNum" sz="quarter" idx="12"/>
          </p:nvPr>
        </p:nvSpPr>
        <p:spPr/>
        <p:txBody>
          <a:bodyPr rtlCol="0"/>
          <a:lstStyle>
            <a:lvl1pPr>
              <a:defRPr>
                <a:solidFill>
                  <a:schemeClr val="bg1"/>
                </a:solidFill>
              </a:defRPr>
            </a:lvl1pPr>
          </a:lstStyle>
          <a:p>
            <a:pPr rtl="0"/>
            <a:fld id="{3A98EE3D-8CD1-4C3F-BD1C-C98C9596463C}" type="slidenum">
              <a:rPr lang="tr-TR" noProof="0" smtClean="0"/>
              <a:pPr/>
              <a:t>‹#›</a:t>
            </a:fld>
            <a:endParaRPr lang="tr-TR" noProof="0"/>
          </a:p>
        </p:txBody>
      </p:sp>
      <p:sp>
        <p:nvSpPr>
          <p:cNvPr id="9" name="Dikdörtgen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lIns="45720" tIns="0" rIns="45720" bIns="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1CB52218-4323-4295-A56F-DE3E50B22FF9}" type="datetime1">
              <a:rPr lang="tr-TR" noProof="0" smtClean="0"/>
              <a:t>24.08.2022</a:t>
            </a:fld>
            <a:endParaRPr lang="tr-TR" noProof="0"/>
          </a:p>
        </p:txBody>
      </p:sp>
      <p:sp>
        <p:nvSpPr>
          <p:cNvPr id="8" name="Alt Bilgi Yer Tutucusu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tr-TR" noProof="0"/>
              <a:t>Alt Bilgi</a:t>
            </a:r>
          </a:p>
        </p:txBody>
      </p:sp>
      <p:sp>
        <p:nvSpPr>
          <p:cNvPr id="9" name="Slayt Numarası Yer Tutucusu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aşlık Slaydı">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12" name="Dikdörtgen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 name="Tarih Yer Tutucusu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8C5E91C1-1711-4FFC-A9CD-47B3320B361E}" type="datetime1">
              <a:rPr lang="tr-TR" noProof="0" smtClean="0"/>
              <a:t>24.08.2022</a:t>
            </a:fld>
            <a:endParaRPr lang="tr-TR" noProof="0"/>
          </a:p>
        </p:txBody>
      </p:sp>
      <p:sp>
        <p:nvSpPr>
          <p:cNvPr id="5" name="Alt Bilgi Yer Tutucusu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tr-TR" noProof="0"/>
              <a:t>Alt Bilgi</a:t>
            </a:r>
          </a:p>
        </p:txBody>
      </p:sp>
      <p:sp>
        <p:nvSpPr>
          <p:cNvPr id="6" name="Slayt Numarası Yer Tutucusu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
        <p:nvSpPr>
          <p:cNvPr id="10" name="Resim Yer Tutucusu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rtlCol="0"/>
          <a:lstStyle/>
          <a:p>
            <a:pPr rtl="0"/>
            <a:r>
              <a:rPr lang="tr-TR" noProof="0"/>
              <a:t>Resim eklemek için simgeye tıklayın</a:t>
            </a:r>
          </a:p>
        </p:txBody>
      </p:sp>
      <p:sp>
        <p:nvSpPr>
          <p:cNvPr id="2" name="Başlık 1"/>
          <p:cNvSpPr>
            <a:spLocks noGrp="1"/>
          </p:cNvSpPr>
          <p:nvPr>
            <p:ph type="ctrTitle"/>
          </p:nvPr>
        </p:nvSpPr>
        <p:spPr>
          <a:xfrm>
            <a:off x="6629400" y="758952"/>
            <a:ext cx="4526280" cy="3227514"/>
          </a:xfrm>
        </p:spPr>
        <p:txBody>
          <a:bodyPr rtlCol="0" anchor="b">
            <a:normAutofit/>
          </a:bodyPr>
          <a:lstStyle>
            <a:lvl1pPr algn="l">
              <a:lnSpc>
                <a:spcPct val="90000"/>
              </a:lnSpc>
              <a:defRPr sz="6000" b="1" spc="-50" baseline="0">
                <a:solidFill>
                  <a:schemeClr val="accent1"/>
                </a:solidFill>
                <a:latin typeface="+mn-lt"/>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6632171" y="4508500"/>
            <a:ext cx="4526280" cy="1279652"/>
          </a:xfrm>
        </p:spPr>
        <p:txBody>
          <a:bodyPr lIns="91440" rIns="91440" rtlCol="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tr-TR" noProof="0"/>
              <a:t>Asıl alt başlık stilini düzenlemek için tıklatın</a:t>
            </a:r>
          </a:p>
        </p:txBody>
      </p:sp>
      <p:sp>
        <p:nvSpPr>
          <p:cNvPr id="11" name="Dikdörtgen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1346200"/>
            <a:ext cx="2448033" cy="4530725"/>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1092200" y="1346200"/>
            <a:ext cx="7480300" cy="4530723"/>
          </a:xfrm>
        </p:spPr>
        <p:txBody>
          <a:bodyPr vert="eaVert" lIns="45720" tIns="0" rIns="45720" bIns="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D09DAF13-FA9E-43FC-9E5A-1BCB26B79A1F}" type="datetime1">
              <a:rPr lang="tr-TR" noProof="0" smtClean="0"/>
              <a:t>24.08.2022</a:t>
            </a:fld>
            <a:endParaRPr lang="tr-TR" noProof="0"/>
          </a:p>
        </p:txBody>
      </p:sp>
      <p:sp>
        <p:nvSpPr>
          <p:cNvPr id="8" name="Alt Bilgi Yer Tutucusu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tr-TR" noProof="0"/>
              <a:t>Alt Bilgi</a:t>
            </a:r>
          </a:p>
        </p:txBody>
      </p:sp>
      <p:sp>
        <p:nvSpPr>
          <p:cNvPr id="10" name="Slayt Numarası Yer Tutucusu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
        <p:nvSpPr>
          <p:cNvPr id="14" name="Dikdörtgen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50BE8A6F-9372-42C0-BF00-C6CF3DF9E636}" type="datetime1">
              <a:rPr lang="tr-TR" noProof="0" smtClean="0"/>
              <a:t>24.08.2022</a:t>
            </a:fld>
            <a:endParaRPr lang="tr-TR" noProof="0"/>
          </a:p>
        </p:txBody>
      </p:sp>
      <p:sp>
        <p:nvSpPr>
          <p:cNvPr id="8" name="Alt Bilgi Yer Tutucusu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tr-TR" noProof="0"/>
              <a:t>Alt Bilgi</a:t>
            </a:r>
          </a:p>
        </p:txBody>
      </p:sp>
      <p:sp>
        <p:nvSpPr>
          <p:cNvPr id="9" name="Slayt Numarası Yer Tutucusu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ölüm Üst Bilgisi">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7" name="Tarih Yer Tutucusu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CE028303-7E72-423D-B7FA-DB17DD4BBD7C}" type="datetime1">
              <a:rPr lang="tr-TR" noProof="0" smtClean="0"/>
              <a:t>24.08.2022</a:t>
            </a:fld>
            <a:endParaRPr lang="tr-TR" noProof="0"/>
          </a:p>
        </p:txBody>
      </p:sp>
      <p:sp>
        <p:nvSpPr>
          <p:cNvPr id="8" name="Alt Bilgi Yer Tutucusu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tr-TR" noProof="0"/>
              <a:t>Alt Bilgi</a:t>
            </a:r>
          </a:p>
        </p:txBody>
      </p:sp>
      <p:sp>
        <p:nvSpPr>
          <p:cNvPr id="11" name="Slayt Numarası Yer Tutucusu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2" name="Resim Yer Tutucusu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rtlCol="0"/>
          <a:lstStyle/>
          <a:p>
            <a:pPr rtl="0"/>
            <a:r>
              <a:rPr lang="tr-TR" noProof="0"/>
              <a:t>Resim eklemek için simgeye tıklayın</a:t>
            </a:r>
          </a:p>
        </p:txBody>
      </p:sp>
      <p:sp>
        <p:nvSpPr>
          <p:cNvPr id="13" name="Dikdörtgen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tr-TR" sz="1400" noProof="0"/>
          </a:p>
        </p:txBody>
      </p:sp>
      <p:sp>
        <p:nvSpPr>
          <p:cNvPr id="2" name="Başlık 1"/>
          <p:cNvSpPr>
            <a:spLocks noGrp="1"/>
          </p:cNvSpPr>
          <p:nvPr>
            <p:ph type="title"/>
          </p:nvPr>
        </p:nvSpPr>
        <p:spPr>
          <a:xfrm>
            <a:off x="2641599" y="3746500"/>
            <a:ext cx="8331202" cy="1308100"/>
          </a:xfrm>
        </p:spPr>
        <p:txBody>
          <a:bodyPr rtlCol="0" anchor="b" anchorCtr="0">
            <a:noAutofit/>
          </a:bodyPr>
          <a:lstStyle>
            <a:lvl1pPr>
              <a:lnSpc>
                <a:spcPct val="90000"/>
              </a:lnSpc>
              <a:defRPr sz="4800" b="1">
                <a:solidFill>
                  <a:schemeClr val="bg1"/>
                </a:solidFill>
                <a:latin typeface="+mn-lt"/>
              </a:defRPr>
            </a:lvl1pPr>
          </a:lstStyle>
          <a:p>
            <a:pPr rtl="0"/>
            <a:r>
              <a:rPr lang="tr-TR" noProof="0"/>
              <a:t>Asıl başlık stilini düzenlemek için tıklayın</a:t>
            </a:r>
          </a:p>
        </p:txBody>
      </p:sp>
      <p:sp>
        <p:nvSpPr>
          <p:cNvPr id="3" name="Metin Yer Tutucusu 2"/>
          <p:cNvSpPr>
            <a:spLocks noGrp="1"/>
          </p:cNvSpPr>
          <p:nvPr>
            <p:ph type="body" idx="1"/>
          </p:nvPr>
        </p:nvSpPr>
        <p:spPr>
          <a:xfrm>
            <a:off x="2641600" y="5219700"/>
            <a:ext cx="8331201" cy="586740"/>
          </a:xfrm>
        </p:spPr>
        <p:txBody>
          <a:bodyPr lIns="91440" rIns="91440" rtlCol="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14" name="Dikdörtgen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Bölüm Üst Bilgisi">
    <p:bg>
      <p:bgPr>
        <a:solidFill>
          <a:schemeClr val="bg1"/>
        </a:solidFill>
        <a:effectLst/>
      </p:bgPr>
    </p:bg>
    <p:spTree>
      <p:nvGrpSpPr>
        <p:cNvPr id="1" name=""/>
        <p:cNvGrpSpPr/>
        <p:nvPr/>
      </p:nvGrpSpPr>
      <p:grpSpPr>
        <a:xfrm>
          <a:off x="0" y="0"/>
          <a:ext cx="0" cy="0"/>
          <a:chOff x="0" y="0"/>
          <a:chExt cx="0" cy="0"/>
        </a:xfrm>
      </p:grpSpPr>
      <p:sp>
        <p:nvSpPr>
          <p:cNvPr id="7" name="Tarih Yer Tutucusu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FC202CAD-C485-43BE-97C0-CCE1B2403D4F}" type="datetime1">
              <a:rPr lang="tr-TR" noProof="0" smtClean="0"/>
              <a:t>24.08.2022</a:t>
            </a:fld>
            <a:endParaRPr lang="tr-TR" noProof="0"/>
          </a:p>
        </p:txBody>
      </p:sp>
      <p:sp>
        <p:nvSpPr>
          <p:cNvPr id="8" name="Alt Bilgi Yer Tutucusu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tr-TR" noProof="0"/>
              <a:t>Alt Bilgi</a:t>
            </a:r>
          </a:p>
        </p:txBody>
      </p:sp>
      <p:sp>
        <p:nvSpPr>
          <p:cNvPr id="11" name="Slayt Numarası Yer Tutucusu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2" name="Resim Yer Tutucusu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rtlCol="0"/>
          <a:lstStyle/>
          <a:p>
            <a:pPr rtl="0"/>
            <a:r>
              <a:rPr lang="tr-TR" noProof="0"/>
              <a:t>Resim eklemek için simgeye tıklayın</a:t>
            </a:r>
          </a:p>
        </p:txBody>
      </p:sp>
      <p:sp>
        <p:nvSpPr>
          <p:cNvPr id="13" name="Dikdörtgen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tr-TR" sz="1400" noProof="0"/>
          </a:p>
        </p:txBody>
      </p:sp>
      <p:sp>
        <p:nvSpPr>
          <p:cNvPr id="2" name="Başlık 1"/>
          <p:cNvSpPr>
            <a:spLocks noGrp="1"/>
          </p:cNvSpPr>
          <p:nvPr>
            <p:ph type="title"/>
          </p:nvPr>
        </p:nvSpPr>
        <p:spPr>
          <a:xfrm>
            <a:off x="1930399" y="3746500"/>
            <a:ext cx="8331202" cy="1308100"/>
          </a:xfrm>
        </p:spPr>
        <p:txBody>
          <a:bodyPr rtlCol="0" anchor="b" anchorCtr="0">
            <a:noAutofit/>
          </a:bodyPr>
          <a:lstStyle>
            <a:lvl1pPr algn="ctr">
              <a:lnSpc>
                <a:spcPct val="90000"/>
              </a:lnSpc>
              <a:defRPr sz="4800" b="1">
                <a:solidFill>
                  <a:schemeClr val="bg1"/>
                </a:solidFill>
                <a:latin typeface="+mn-lt"/>
              </a:defRPr>
            </a:lvl1pPr>
          </a:lstStyle>
          <a:p>
            <a:pPr rtl="0"/>
            <a:r>
              <a:rPr lang="tr-TR" noProof="0"/>
              <a:t>Asıl başlık stilini düzenlemek için tıklayın</a:t>
            </a:r>
          </a:p>
        </p:txBody>
      </p:sp>
      <p:sp>
        <p:nvSpPr>
          <p:cNvPr id="3" name="Metin Yer Tutucusu 2"/>
          <p:cNvSpPr>
            <a:spLocks noGrp="1"/>
          </p:cNvSpPr>
          <p:nvPr>
            <p:ph type="body" idx="1"/>
          </p:nvPr>
        </p:nvSpPr>
        <p:spPr>
          <a:xfrm>
            <a:off x="1930400" y="5219700"/>
            <a:ext cx="8331201" cy="586740"/>
          </a:xfrm>
        </p:spPr>
        <p:txBody>
          <a:bodyPr lIns="91440" rIns="91440" rtlCol="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14" name="Dikdörtgen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a:xfrm>
            <a:off x="1097280" y="286603"/>
            <a:ext cx="10058400" cy="1450757"/>
          </a:xfrm>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1097280" y="2120900"/>
            <a:ext cx="4639736" cy="3748193"/>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515944" y="2120900"/>
            <a:ext cx="4639736" cy="3748194"/>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Tarih Yer Tutucusu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7A074F9A-5BC5-4216-BCC5-120C6B143B92}" type="datetime1">
              <a:rPr lang="tr-TR" noProof="0" smtClean="0"/>
              <a:t>24.08.2022</a:t>
            </a:fld>
            <a:endParaRPr lang="tr-TR" noProof="0"/>
          </a:p>
        </p:txBody>
      </p:sp>
      <p:sp>
        <p:nvSpPr>
          <p:cNvPr id="9" name="Alt Bilgi Yer Tutucusu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tr-TR" noProof="0"/>
              <a:t>Alt Bilgi</a:t>
            </a:r>
          </a:p>
        </p:txBody>
      </p:sp>
      <p:sp>
        <p:nvSpPr>
          <p:cNvPr id="10" name="Slayt Numarası Yer Tutucusu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Başlık 9"/>
          <p:cNvSpPr>
            <a:spLocks noGrp="1"/>
          </p:cNvSpPr>
          <p:nvPr>
            <p:ph type="title"/>
          </p:nvPr>
        </p:nvSpPr>
        <p:spPr>
          <a:xfrm>
            <a:off x="1097280" y="286603"/>
            <a:ext cx="10058400" cy="1450757"/>
          </a:xfrm>
        </p:spPr>
        <p:txBody>
          <a:bodyPr rtlCol="0"/>
          <a:lstStyle/>
          <a:p>
            <a:pPr rtl="0"/>
            <a:r>
              <a:rPr lang="tr-TR" noProof="0"/>
              <a:t>Asıl başlık stilini düzenlemek için tıklayın</a:t>
            </a:r>
          </a:p>
        </p:txBody>
      </p:sp>
      <p:sp>
        <p:nvSpPr>
          <p:cNvPr id="3" name="Metin Yer Tutucusu 2"/>
          <p:cNvSpPr>
            <a:spLocks noGrp="1"/>
          </p:cNvSpPr>
          <p:nvPr>
            <p:ph type="body" idx="1"/>
          </p:nvPr>
        </p:nvSpPr>
        <p:spPr>
          <a:xfrm>
            <a:off x="1097280" y="2057400"/>
            <a:ext cx="4639736" cy="736282"/>
          </a:xfrm>
        </p:spPr>
        <p:txBody>
          <a:bodyPr lIns="91440" rIns="91440" rtlCol="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186731" y="2958274"/>
            <a:ext cx="4639736" cy="291082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515944" y="2057400"/>
            <a:ext cx="4639736" cy="736282"/>
          </a:xfrm>
        </p:spPr>
        <p:txBody>
          <a:bodyPr lIns="91440" rIns="91440" rtlCol="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605395" y="2958273"/>
            <a:ext cx="4639736" cy="291082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Tarih Yer Tutucusu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F4864830-DDA8-4317-B5B7-F62AE94C7EB5}" type="datetime1">
              <a:rPr lang="tr-TR" noProof="0" smtClean="0"/>
              <a:t>24.08.2022</a:t>
            </a:fld>
            <a:endParaRPr lang="tr-TR" noProof="0"/>
          </a:p>
        </p:txBody>
      </p:sp>
      <p:sp>
        <p:nvSpPr>
          <p:cNvPr id="11" name="Alt Bilgi Yer Tutucusu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tr-TR" noProof="0"/>
              <a:t>Alt Bilgi</a:t>
            </a:r>
          </a:p>
        </p:txBody>
      </p:sp>
      <p:sp>
        <p:nvSpPr>
          <p:cNvPr id="12" name="Slayt Numarası Yer Tutucusu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6" name="Tarih Yer Tutucusu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08A5DED6-370A-4826-8CF9-C03F0ACE783F}" type="datetime1">
              <a:rPr lang="tr-TR" noProof="0" smtClean="0"/>
              <a:t>24.08.2022</a:t>
            </a:fld>
            <a:endParaRPr lang="tr-TR" noProof="0"/>
          </a:p>
        </p:txBody>
      </p:sp>
      <p:sp>
        <p:nvSpPr>
          <p:cNvPr id="7" name="Alt Bilgi Yer Tutucusu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tr-TR" noProof="0"/>
              <a:t>Alt Bilgi</a:t>
            </a:r>
          </a:p>
        </p:txBody>
      </p:sp>
      <p:sp>
        <p:nvSpPr>
          <p:cNvPr id="8" name="Slayt Numarası Yer Tutucusu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Tarih Yer Tutucusu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4E62E408-E942-46E0-A455-46ECF5000C7A}" type="datetime1">
              <a:rPr lang="tr-TR" noProof="0" smtClean="0"/>
              <a:t>24.08.2022</a:t>
            </a:fld>
            <a:endParaRPr lang="tr-TR" noProof="0"/>
          </a:p>
        </p:txBody>
      </p:sp>
      <p:sp>
        <p:nvSpPr>
          <p:cNvPr id="3" name="Alt Bilgi Yer Tutucusu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tr-TR" noProof="0"/>
              <a:t>Alt Bilgi</a:t>
            </a:r>
          </a:p>
        </p:txBody>
      </p:sp>
      <p:sp>
        <p:nvSpPr>
          <p:cNvPr id="4" name="Slayt Numarası Yer Tutucusu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Başlık Yer Tutucusu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E112D3E2-3AB9-435C-92B0-8DD249513E9B}" type="datetime1">
              <a:rPr lang="tr-TR" noProof="0" smtClean="0"/>
              <a:t>24.08.2022</a:t>
            </a:fld>
            <a:endParaRPr lang="tr-TR" noProof="0"/>
          </a:p>
        </p:txBody>
      </p:sp>
      <p:sp>
        <p:nvSpPr>
          <p:cNvPr id="5" name="Alt Bilgi Yer Tutucusu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pPr rtl="0"/>
            <a:r>
              <a:rPr lang="tr-TR" noProof="0"/>
              <a:t>Alt Bilgi</a:t>
            </a:r>
          </a:p>
        </p:txBody>
      </p:sp>
      <p:sp>
        <p:nvSpPr>
          <p:cNvPr id="6" name="Slayt Numarası Yer Tutucusu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8" name="Dikdörtgen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1.wdp"/><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8CCDAAC-6205-214C-EAFF-6BAEAE52E40E}"/>
              </a:ext>
            </a:extLst>
          </p:cNvPr>
          <p:cNvPicPr>
            <a:picLocks noChangeAspect="1"/>
          </p:cNvPicPr>
          <p:nvPr/>
        </p:nvPicPr>
        <p:blipFill>
          <a:blip r:embed="rId3"/>
          <a:stretch>
            <a:fillRect/>
          </a:stretch>
        </p:blipFill>
        <p:spPr>
          <a:xfrm>
            <a:off x="7114939" y="2321592"/>
            <a:ext cx="4557363" cy="1463543"/>
          </a:xfrm>
          <a:prstGeom prst="rect">
            <a:avLst/>
          </a:prstGeom>
        </p:spPr>
      </p:pic>
      <p:pic>
        <p:nvPicPr>
          <p:cNvPr id="5" name="Resim 4">
            <a:extLst>
              <a:ext uri="{FF2B5EF4-FFF2-40B4-BE49-F238E27FC236}">
                <a16:creationId xmlns:a16="http://schemas.microsoft.com/office/drawing/2014/main" id="{E418849C-B247-E34C-30A3-DD02E2F9363A}"/>
              </a:ext>
            </a:extLst>
          </p:cNvPr>
          <p:cNvPicPr>
            <a:picLocks noChangeAspect="1"/>
          </p:cNvPicPr>
          <p:nvPr/>
        </p:nvPicPr>
        <p:blipFill>
          <a:blip r:embed="rId4"/>
          <a:stretch>
            <a:fillRect/>
          </a:stretch>
        </p:blipFill>
        <p:spPr>
          <a:xfrm>
            <a:off x="7664834" y="3785135"/>
            <a:ext cx="3457575" cy="600075"/>
          </a:xfrm>
          <a:prstGeom prst="rect">
            <a:avLst/>
          </a:prstGeom>
        </p:spPr>
      </p:pic>
      <p:pic>
        <p:nvPicPr>
          <p:cNvPr id="20" name="Resim Yer Tutucusu 19">
            <a:extLst>
              <a:ext uri="{FF2B5EF4-FFF2-40B4-BE49-F238E27FC236}">
                <a16:creationId xmlns:a16="http://schemas.microsoft.com/office/drawing/2014/main" id="{EB43BB2C-C4E7-2024-0B0F-D9CA9930182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993" b="8993"/>
          <a:stretch>
            <a:fillRect/>
          </a:stretch>
        </p:blipFill>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4613E22E-01DB-414D-9831-64C0E2A8B3ED}"/>
              </a:ext>
            </a:extLst>
          </p:cNvPr>
          <p:cNvSpPr>
            <a:spLocks noGrp="1"/>
          </p:cNvSpPr>
          <p:nvPr>
            <p:ph type="title"/>
          </p:nvPr>
        </p:nvSpPr>
        <p:spPr>
          <a:xfrm>
            <a:off x="1097280" y="286603"/>
            <a:ext cx="10058400" cy="1450757"/>
          </a:xfrm>
        </p:spPr>
        <p:txBody>
          <a:bodyPr rtlCol="0">
            <a:normAutofit/>
          </a:bodyPr>
          <a:lstStyle/>
          <a:p>
            <a:pPr rtl="0"/>
            <a:r>
              <a:rPr lang="tr-TR" dirty="0"/>
              <a:t>Pazarlama Hedeflerimiz Nelerdir ?</a:t>
            </a:r>
          </a:p>
        </p:txBody>
      </p:sp>
      <p:sp>
        <p:nvSpPr>
          <p:cNvPr id="3" name="İçerik Yer Tutucusu 2">
            <a:extLst>
              <a:ext uri="{FF2B5EF4-FFF2-40B4-BE49-F238E27FC236}">
                <a16:creationId xmlns:a16="http://schemas.microsoft.com/office/drawing/2014/main" id="{D96C8AAE-2AA9-49F3-904E-9BAA5C48FE52}"/>
              </a:ext>
            </a:extLst>
          </p:cNvPr>
          <p:cNvSpPr>
            <a:spLocks noGrp="1"/>
          </p:cNvSpPr>
          <p:nvPr>
            <p:ph idx="1"/>
          </p:nvPr>
        </p:nvSpPr>
        <p:spPr/>
        <p:txBody>
          <a:bodyPr/>
          <a:lstStyle/>
          <a:p>
            <a:r>
              <a:rPr lang="tr-TR" dirty="0"/>
              <a:t> Ürünün marka algısının ve imajının yükseltilmesi</a:t>
            </a:r>
          </a:p>
          <a:p>
            <a:r>
              <a:rPr lang="tr-TR" dirty="0"/>
              <a:t>Ürünün indirilme ve kullanıcı sayısının artması</a:t>
            </a:r>
          </a:p>
          <a:p>
            <a:r>
              <a:rPr lang="tr-TR" dirty="0"/>
              <a:t>Kişi başı harcamaların ve üründe geçirilen zamanın arttırılması</a:t>
            </a:r>
          </a:p>
          <a:p>
            <a:r>
              <a:rPr lang="tr-TR" dirty="0"/>
              <a:t>Geleceğe yönelik ürünle alakalı güncellemelerin yapılması ve reklam verilmesi</a:t>
            </a:r>
          </a:p>
          <a:p>
            <a:r>
              <a:rPr lang="tr-TR" dirty="0"/>
              <a:t>Müşteri bağlılığı oluşturma</a:t>
            </a:r>
          </a:p>
          <a:p>
            <a:r>
              <a:rPr lang="tr-TR" dirty="0"/>
              <a:t>Sadık müşterilere özel teklifler sunmak</a:t>
            </a:r>
          </a:p>
          <a:p>
            <a:r>
              <a:rPr lang="tr-TR" dirty="0"/>
              <a:t>Yeni ürün ve hizmetler hakkında bilgi vermek</a:t>
            </a:r>
            <a:endParaRPr lang="en-GB" dirty="0"/>
          </a:p>
        </p:txBody>
      </p:sp>
    </p:spTree>
    <p:extLst>
      <p:ext uri="{BB962C8B-B14F-4D97-AF65-F5344CB8AC3E}">
        <p14:creationId xmlns:p14="http://schemas.microsoft.com/office/powerpoint/2010/main" val="381605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Dikdörtgen 3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rtl="0"/>
            <a:endParaRPr lang="tr-TR"/>
          </a:p>
        </p:txBody>
      </p:sp>
      <p:sp>
        <p:nvSpPr>
          <p:cNvPr id="9" name="Başlık 8">
            <a:extLst>
              <a:ext uri="{FF2B5EF4-FFF2-40B4-BE49-F238E27FC236}">
                <a16:creationId xmlns:a16="http://schemas.microsoft.com/office/drawing/2014/main" id="{A2408148-307A-49CD-B792-9631633A9905}"/>
              </a:ext>
            </a:extLst>
          </p:cNvPr>
          <p:cNvSpPr>
            <a:spLocks noGrp="1"/>
          </p:cNvSpPr>
          <p:nvPr>
            <p:ph type="title"/>
          </p:nvPr>
        </p:nvSpPr>
        <p:spPr>
          <a:xfrm>
            <a:off x="477078" y="516836"/>
            <a:ext cx="3100136" cy="1960234"/>
          </a:xfrm>
        </p:spPr>
        <p:txBody>
          <a:bodyPr vert="horz" lIns="91440" tIns="45720" rIns="91440" bIns="45720" rtlCol="0">
            <a:normAutofit/>
          </a:bodyPr>
          <a:lstStyle/>
          <a:p>
            <a:pPr rtl="0"/>
            <a:r>
              <a:rPr lang="tr-TR" sz="4000" dirty="0"/>
              <a:t>Stratejiler Uyumu</a:t>
            </a:r>
          </a:p>
        </p:txBody>
      </p:sp>
      <p:cxnSp>
        <p:nvCxnSpPr>
          <p:cNvPr id="40" name="Düz Bağlayıcı 3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Resim 2">
            <a:extLst>
              <a:ext uri="{FF2B5EF4-FFF2-40B4-BE49-F238E27FC236}">
                <a16:creationId xmlns:a16="http://schemas.microsoft.com/office/drawing/2014/main" id="{BF13FB24-4048-5DF4-FC47-6DAAB94158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643" y="0"/>
            <a:ext cx="6911671" cy="6858000"/>
          </a:xfrm>
          <a:prstGeom prst="rect">
            <a:avLst/>
          </a:prstGeom>
        </p:spPr>
      </p:pic>
      <p:sp>
        <p:nvSpPr>
          <p:cNvPr id="2" name="Metin kutusu 1">
            <a:extLst>
              <a:ext uri="{FF2B5EF4-FFF2-40B4-BE49-F238E27FC236}">
                <a16:creationId xmlns:a16="http://schemas.microsoft.com/office/drawing/2014/main" id="{D87588C2-5825-EFDE-06A1-894F842E4B31}"/>
              </a:ext>
            </a:extLst>
          </p:cNvPr>
          <p:cNvSpPr txBox="1"/>
          <p:nvPr/>
        </p:nvSpPr>
        <p:spPr>
          <a:xfrm>
            <a:off x="534202" y="2916454"/>
            <a:ext cx="3214838" cy="3046988"/>
          </a:xfrm>
          <a:prstGeom prst="rect">
            <a:avLst/>
          </a:prstGeom>
          <a:noFill/>
        </p:spPr>
        <p:txBody>
          <a:bodyPr wrap="square" rtlCol="0">
            <a:spAutoFit/>
          </a:bodyPr>
          <a:lstStyle/>
          <a:p>
            <a:r>
              <a:rPr lang="tr-TR" sz="2400" dirty="0"/>
              <a:t>Stratejiler uyumunu düzenli olarak uygulayan firmaların rekabet ortamında faaliyet gösterebilme ve ayakta kalabilme hatta Pazar payını genişletme şansları daha yüksektir.</a:t>
            </a:r>
            <a:endParaRPr lang="en-GB" sz="2400" dirty="0"/>
          </a:p>
        </p:txBody>
      </p:sp>
    </p:spTree>
    <p:extLst>
      <p:ext uri="{BB962C8B-B14F-4D97-AF65-F5344CB8AC3E}">
        <p14:creationId xmlns:p14="http://schemas.microsoft.com/office/powerpoint/2010/main" val="266740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67CC78E1-629B-4981-BA25-E8F061C40DAE}"/>
              </a:ext>
            </a:extLst>
          </p:cNvPr>
          <p:cNvSpPr>
            <a:spLocks noGrp="1"/>
          </p:cNvSpPr>
          <p:nvPr>
            <p:ph type="title"/>
          </p:nvPr>
        </p:nvSpPr>
        <p:spPr>
          <a:xfrm>
            <a:off x="1097280" y="286603"/>
            <a:ext cx="10058400" cy="1450757"/>
          </a:xfrm>
        </p:spPr>
        <p:txBody>
          <a:bodyPr rtlCol="0">
            <a:normAutofit/>
          </a:bodyPr>
          <a:lstStyle/>
          <a:p>
            <a:pPr rtl="0"/>
            <a:r>
              <a:rPr lang="tr-TR" dirty="0"/>
              <a:t>Temel Riskler Nelerdir ? </a:t>
            </a:r>
          </a:p>
        </p:txBody>
      </p:sp>
      <p:sp>
        <p:nvSpPr>
          <p:cNvPr id="2" name="Metin kutusu 1">
            <a:extLst>
              <a:ext uri="{FF2B5EF4-FFF2-40B4-BE49-F238E27FC236}">
                <a16:creationId xmlns:a16="http://schemas.microsoft.com/office/drawing/2014/main" id="{7ABAA8B9-C6DB-6E52-C9BD-C21FCA5DD8E4}"/>
              </a:ext>
            </a:extLst>
          </p:cNvPr>
          <p:cNvSpPr txBox="1"/>
          <p:nvPr/>
        </p:nvSpPr>
        <p:spPr>
          <a:xfrm>
            <a:off x="847023" y="1779687"/>
            <a:ext cx="10558914" cy="4524315"/>
          </a:xfrm>
          <a:prstGeom prst="rect">
            <a:avLst/>
          </a:prstGeom>
          <a:noFill/>
        </p:spPr>
        <p:txBody>
          <a:bodyPr wrap="square" rtlCol="0">
            <a:spAutoFit/>
          </a:bodyPr>
          <a:lstStyle/>
          <a:p>
            <a:pPr marL="285750" indent="-285750">
              <a:buFontTx/>
              <a:buChar char="-"/>
            </a:pPr>
            <a:r>
              <a:rPr lang="tr-TR" sz="3200" dirty="0"/>
              <a:t>Ürünü yeteri kadar tanıtamamak.</a:t>
            </a:r>
          </a:p>
          <a:p>
            <a:pPr marL="285750" indent="-285750">
              <a:buFontTx/>
              <a:buChar char="-"/>
            </a:pPr>
            <a:endParaRPr lang="tr-TR" sz="3200" dirty="0"/>
          </a:p>
          <a:p>
            <a:pPr marL="285750" indent="-285750">
              <a:buFontTx/>
              <a:buChar char="-"/>
            </a:pPr>
            <a:r>
              <a:rPr lang="tr-TR" sz="3200" dirty="0"/>
              <a:t>Teknolojik olarak, yoğunluktan dolayı uygulamada oluşabilecek hatalar.</a:t>
            </a:r>
          </a:p>
          <a:p>
            <a:pPr marL="285750" indent="-285750">
              <a:buFontTx/>
              <a:buChar char="-"/>
            </a:pPr>
            <a:endParaRPr lang="tr-TR" sz="3200" dirty="0"/>
          </a:p>
          <a:p>
            <a:pPr marL="285750" indent="-285750">
              <a:buFontTx/>
              <a:buChar char="-"/>
            </a:pPr>
            <a:r>
              <a:rPr lang="tr-TR" sz="3200" dirty="0"/>
              <a:t>İstenilen sayıda eğitmeni platforma toplayamamak.</a:t>
            </a:r>
          </a:p>
          <a:p>
            <a:pPr marL="285750" indent="-285750">
              <a:buFontTx/>
              <a:buChar char="-"/>
            </a:pPr>
            <a:endParaRPr lang="tr-TR" sz="3200" dirty="0"/>
          </a:p>
          <a:p>
            <a:pPr marL="285750" indent="-285750">
              <a:buFontTx/>
              <a:buChar char="-"/>
            </a:pPr>
            <a:r>
              <a:rPr lang="tr-TR" sz="3200" dirty="0"/>
              <a:t>Ürünün başarılı olması için gereken minimum kullanıcı sayısına ulaşamamak.</a:t>
            </a:r>
            <a:endParaRPr lang="en-GB" sz="3200" dirty="0"/>
          </a:p>
        </p:txBody>
      </p:sp>
      <p:pic>
        <p:nvPicPr>
          <p:cNvPr id="5" name="Resim 4">
            <a:extLst>
              <a:ext uri="{FF2B5EF4-FFF2-40B4-BE49-F238E27FC236}">
                <a16:creationId xmlns:a16="http://schemas.microsoft.com/office/drawing/2014/main" id="{03B85777-1D70-8C5C-C5AA-599082154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223" y="286603"/>
            <a:ext cx="3535897" cy="2356344"/>
          </a:xfrm>
          <a:prstGeom prst="rect">
            <a:avLst/>
          </a:prstGeom>
        </p:spPr>
      </p:pic>
    </p:spTree>
    <p:extLst>
      <p:ext uri="{BB962C8B-B14F-4D97-AF65-F5344CB8AC3E}">
        <p14:creationId xmlns:p14="http://schemas.microsoft.com/office/powerpoint/2010/main" val="17446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tr-TR" dirty="0"/>
              <a:t>Finansal Model Nasıl Olmalıdır ? </a:t>
            </a:r>
          </a:p>
        </p:txBody>
      </p:sp>
      <p:sp>
        <p:nvSpPr>
          <p:cNvPr id="8" name="Metin Yer Tutucusu 7">
            <a:extLst>
              <a:ext uri="{FF2B5EF4-FFF2-40B4-BE49-F238E27FC236}">
                <a16:creationId xmlns:a16="http://schemas.microsoft.com/office/drawing/2014/main" id="{E22A3650-CE74-4B2A-A714-A99CA1898897}"/>
              </a:ext>
            </a:extLst>
          </p:cNvPr>
          <p:cNvSpPr>
            <a:spLocks noGrp="1"/>
          </p:cNvSpPr>
          <p:nvPr>
            <p:ph type="body" idx="1"/>
          </p:nvPr>
        </p:nvSpPr>
        <p:spPr/>
        <p:txBody>
          <a:bodyPr rtlCol="0"/>
          <a:lstStyle/>
          <a:p>
            <a:pPr rtl="0"/>
            <a:endParaRPr lang="tr-TR" dirty="0"/>
          </a:p>
        </p:txBody>
      </p:sp>
      <p:sp>
        <p:nvSpPr>
          <p:cNvPr id="9" name="İçerik Yer Tutucusu 8">
            <a:extLst>
              <a:ext uri="{FF2B5EF4-FFF2-40B4-BE49-F238E27FC236}">
                <a16:creationId xmlns:a16="http://schemas.microsoft.com/office/drawing/2014/main" id="{EC401CC4-711A-4213-A098-6A62651D89A1}"/>
              </a:ext>
            </a:extLst>
          </p:cNvPr>
          <p:cNvSpPr>
            <a:spLocks noGrp="1"/>
          </p:cNvSpPr>
          <p:nvPr>
            <p:ph sz="half" idx="2"/>
          </p:nvPr>
        </p:nvSpPr>
        <p:spPr/>
        <p:txBody>
          <a:bodyPr rtlCol="0">
            <a:normAutofit/>
          </a:bodyPr>
          <a:lstStyle/>
          <a:p>
            <a:pPr rtl="0"/>
            <a:r>
              <a:rPr lang="tr-TR" sz="1800" dirty="0">
                <a:latin typeface="+mj-lt"/>
              </a:rPr>
              <a:t>Gelir Tablosu </a:t>
            </a:r>
          </a:p>
          <a:p>
            <a:pPr rtl="0"/>
            <a:r>
              <a:rPr lang="tr-TR" sz="1800" dirty="0">
                <a:latin typeface="+mj-lt"/>
              </a:rPr>
              <a:t>İşletme Giderleri</a:t>
            </a:r>
          </a:p>
          <a:p>
            <a:pPr rtl="0"/>
            <a:r>
              <a:rPr lang="tr-TR" sz="1800" dirty="0">
                <a:latin typeface="+mj-lt"/>
              </a:rPr>
              <a:t>Tahmini Yatırım Tutarı ( COPEX )</a:t>
            </a:r>
          </a:p>
          <a:p>
            <a:pPr rtl="0"/>
            <a:r>
              <a:rPr lang="tr-TR" sz="1800" dirty="0">
                <a:latin typeface="+mj-lt"/>
              </a:rPr>
              <a:t>KDV Hesaplamaları</a:t>
            </a:r>
          </a:p>
        </p:txBody>
      </p:sp>
      <p:sp>
        <p:nvSpPr>
          <p:cNvPr id="10" name="Metin Yer Tutucusu 9">
            <a:extLst>
              <a:ext uri="{FF2B5EF4-FFF2-40B4-BE49-F238E27FC236}">
                <a16:creationId xmlns:a16="http://schemas.microsoft.com/office/drawing/2014/main" id="{97F6AE95-B6EE-4C2B-8982-2E15916B0281}"/>
              </a:ext>
            </a:extLst>
          </p:cNvPr>
          <p:cNvSpPr>
            <a:spLocks noGrp="1"/>
          </p:cNvSpPr>
          <p:nvPr>
            <p:ph type="body" sz="quarter" idx="3"/>
          </p:nvPr>
        </p:nvSpPr>
        <p:spPr/>
        <p:txBody>
          <a:bodyPr rtlCol="0"/>
          <a:lstStyle/>
          <a:p>
            <a:pPr rtl="0"/>
            <a:endParaRPr lang="tr-TR" dirty="0"/>
          </a:p>
        </p:txBody>
      </p:sp>
      <p:sp>
        <p:nvSpPr>
          <p:cNvPr id="11" name="İçerik Yer Tutucusu 10">
            <a:extLst>
              <a:ext uri="{FF2B5EF4-FFF2-40B4-BE49-F238E27FC236}">
                <a16:creationId xmlns:a16="http://schemas.microsoft.com/office/drawing/2014/main" id="{5F5CF3C2-A35B-4374-871A-C68ACFAD473F}"/>
              </a:ext>
            </a:extLst>
          </p:cNvPr>
          <p:cNvSpPr>
            <a:spLocks noGrp="1"/>
          </p:cNvSpPr>
          <p:nvPr>
            <p:ph sz="quarter" idx="4"/>
          </p:nvPr>
        </p:nvSpPr>
        <p:spPr/>
        <p:txBody>
          <a:bodyPr rtlCol="0">
            <a:normAutofit/>
          </a:bodyPr>
          <a:lstStyle/>
          <a:p>
            <a:pPr rtl="0"/>
            <a:r>
              <a:rPr lang="tr-TR" sz="1800" dirty="0">
                <a:latin typeface="+mj-lt"/>
              </a:rPr>
              <a:t>Finansman Tablosu </a:t>
            </a:r>
          </a:p>
          <a:p>
            <a:pPr rtl="0"/>
            <a:r>
              <a:rPr lang="tr-TR" sz="1800" dirty="0">
                <a:latin typeface="+mj-lt"/>
              </a:rPr>
              <a:t>Nakit Akım Bütçesi</a:t>
            </a:r>
          </a:p>
          <a:p>
            <a:pPr rtl="0"/>
            <a:r>
              <a:rPr lang="tr-TR" sz="1800" dirty="0">
                <a:latin typeface="+mj-lt"/>
              </a:rPr>
              <a:t>Net Nakit Tutarı</a:t>
            </a:r>
          </a:p>
          <a:p>
            <a:pPr rtl="0"/>
            <a:r>
              <a:rPr lang="tr-TR" sz="1800" dirty="0">
                <a:latin typeface="+mj-lt"/>
              </a:rPr>
              <a:t>Değerlendirme</a:t>
            </a:r>
          </a:p>
        </p:txBody>
      </p:sp>
      <p:sp>
        <p:nvSpPr>
          <p:cNvPr id="2" name="Oval 1">
            <a:extLst>
              <a:ext uri="{FF2B5EF4-FFF2-40B4-BE49-F238E27FC236}">
                <a16:creationId xmlns:a16="http://schemas.microsoft.com/office/drawing/2014/main" id="{851A5E14-96D1-6C9F-39AD-2B9BEA0B8A82}"/>
              </a:ext>
            </a:extLst>
          </p:cNvPr>
          <p:cNvSpPr/>
          <p:nvPr/>
        </p:nvSpPr>
        <p:spPr>
          <a:xfrm>
            <a:off x="10264574" y="564230"/>
            <a:ext cx="1255425" cy="1255425"/>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 name="Dikdörtgen 2" descr="Bar chart">
            <a:extLst>
              <a:ext uri="{FF2B5EF4-FFF2-40B4-BE49-F238E27FC236}">
                <a16:creationId xmlns:a16="http://schemas.microsoft.com/office/drawing/2014/main" id="{60CDF262-26E2-23A4-BCDA-ECF7EF000637}"/>
              </a:ext>
            </a:extLst>
          </p:cNvPr>
          <p:cNvSpPr/>
          <p:nvPr/>
        </p:nvSpPr>
        <p:spPr>
          <a:xfrm>
            <a:off x="10540746" y="824743"/>
            <a:ext cx="720326" cy="72032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51147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1EBA66-6F6F-4599-DA50-E33B59C93F2D}"/>
              </a:ext>
            </a:extLst>
          </p:cNvPr>
          <p:cNvSpPr>
            <a:spLocks noGrp="1"/>
          </p:cNvSpPr>
          <p:nvPr>
            <p:ph type="title"/>
          </p:nvPr>
        </p:nvSpPr>
        <p:spPr/>
        <p:txBody>
          <a:bodyPr/>
          <a:lstStyle/>
          <a:p>
            <a:r>
              <a:rPr lang="tr-TR" dirty="0"/>
              <a:t>Operasyon Giderleri</a:t>
            </a:r>
            <a:endParaRPr lang="en-GB" dirty="0"/>
          </a:p>
        </p:txBody>
      </p:sp>
      <p:sp>
        <p:nvSpPr>
          <p:cNvPr id="3" name="Metin Yer Tutucusu 2">
            <a:extLst>
              <a:ext uri="{FF2B5EF4-FFF2-40B4-BE49-F238E27FC236}">
                <a16:creationId xmlns:a16="http://schemas.microsoft.com/office/drawing/2014/main" id="{E6A8E394-6DAD-4477-BCB9-3BCBFAA81027}"/>
              </a:ext>
            </a:extLst>
          </p:cNvPr>
          <p:cNvSpPr>
            <a:spLocks noGrp="1"/>
          </p:cNvSpPr>
          <p:nvPr>
            <p:ph type="body" idx="1"/>
          </p:nvPr>
        </p:nvSpPr>
        <p:spPr/>
        <p:txBody>
          <a:bodyPr/>
          <a:lstStyle/>
          <a:p>
            <a:endParaRPr lang="en-GB"/>
          </a:p>
        </p:txBody>
      </p:sp>
      <p:sp>
        <p:nvSpPr>
          <p:cNvPr id="4" name="İçerik Yer Tutucusu 3">
            <a:extLst>
              <a:ext uri="{FF2B5EF4-FFF2-40B4-BE49-F238E27FC236}">
                <a16:creationId xmlns:a16="http://schemas.microsoft.com/office/drawing/2014/main" id="{5652F143-65FE-F331-8220-03DBCD477011}"/>
              </a:ext>
            </a:extLst>
          </p:cNvPr>
          <p:cNvSpPr>
            <a:spLocks noGrp="1"/>
          </p:cNvSpPr>
          <p:nvPr>
            <p:ph sz="half" idx="2"/>
          </p:nvPr>
        </p:nvSpPr>
        <p:spPr/>
        <p:txBody>
          <a:bodyPr/>
          <a:lstStyle/>
          <a:p>
            <a:r>
              <a:rPr lang="tr-TR" dirty="0"/>
              <a:t>Çalışanların Maliyeti</a:t>
            </a:r>
          </a:p>
          <a:p>
            <a:r>
              <a:rPr lang="tr-TR" dirty="0"/>
              <a:t>Komisyonlar ve İkramiyeler</a:t>
            </a:r>
          </a:p>
          <a:p>
            <a:r>
              <a:rPr lang="tr-TR" dirty="0"/>
              <a:t>Lisans Ücretleri</a:t>
            </a:r>
          </a:p>
          <a:p>
            <a:r>
              <a:rPr lang="tr-TR" dirty="0" err="1"/>
              <a:t>Muhasabe</a:t>
            </a:r>
            <a:r>
              <a:rPr lang="tr-TR" dirty="0"/>
              <a:t> Harcamaları</a:t>
            </a:r>
          </a:p>
          <a:p>
            <a:r>
              <a:rPr lang="tr-TR" dirty="0"/>
              <a:t>Kiralama Maliyetleri</a:t>
            </a:r>
            <a:endParaRPr lang="en-GB" dirty="0"/>
          </a:p>
        </p:txBody>
      </p:sp>
      <p:sp>
        <p:nvSpPr>
          <p:cNvPr id="5" name="Metin Yer Tutucusu 4">
            <a:extLst>
              <a:ext uri="{FF2B5EF4-FFF2-40B4-BE49-F238E27FC236}">
                <a16:creationId xmlns:a16="http://schemas.microsoft.com/office/drawing/2014/main" id="{671E5F18-58F6-CE88-A6C7-C52260322416}"/>
              </a:ext>
            </a:extLst>
          </p:cNvPr>
          <p:cNvSpPr>
            <a:spLocks noGrp="1"/>
          </p:cNvSpPr>
          <p:nvPr>
            <p:ph type="body" sz="quarter" idx="3"/>
          </p:nvPr>
        </p:nvSpPr>
        <p:spPr/>
        <p:txBody>
          <a:bodyPr/>
          <a:lstStyle/>
          <a:p>
            <a:endParaRPr lang="en-GB"/>
          </a:p>
        </p:txBody>
      </p:sp>
      <p:sp>
        <p:nvSpPr>
          <p:cNvPr id="6" name="İçerik Yer Tutucusu 5">
            <a:extLst>
              <a:ext uri="{FF2B5EF4-FFF2-40B4-BE49-F238E27FC236}">
                <a16:creationId xmlns:a16="http://schemas.microsoft.com/office/drawing/2014/main" id="{1E42C27F-C277-B150-1F64-2A0588EFBFD8}"/>
              </a:ext>
            </a:extLst>
          </p:cNvPr>
          <p:cNvSpPr>
            <a:spLocks noGrp="1"/>
          </p:cNvSpPr>
          <p:nvPr>
            <p:ph sz="quarter" idx="4"/>
          </p:nvPr>
        </p:nvSpPr>
        <p:spPr/>
        <p:txBody>
          <a:bodyPr/>
          <a:lstStyle/>
          <a:p>
            <a:r>
              <a:rPr lang="tr-TR" dirty="0"/>
              <a:t>Bakım ve Onarım Maliyetleri</a:t>
            </a:r>
          </a:p>
          <a:p>
            <a:r>
              <a:rPr lang="tr-TR" dirty="0"/>
              <a:t>Sigorta Masrafları</a:t>
            </a:r>
          </a:p>
          <a:p>
            <a:r>
              <a:rPr lang="tr-TR" dirty="0"/>
              <a:t>Mülkiyet Vergisi </a:t>
            </a:r>
          </a:p>
          <a:p>
            <a:r>
              <a:rPr lang="tr-TR" dirty="0"/>
              <a:t>Kamu Hizmetleri Maliyetleri</a:t>
            </a:r>
          </a:p>
        </p:txBody>
      </p:sp>
      <p:sp>
        <p:nvSpPr>
          <p:cNvPr id="7" name="Oval 6">
            <a:extLst>
              <a:ext uri="{FF2B5EF4-FFF2-40B4-BE49-F238E27FC236}">
                <a16:creationId xmlns:a16="http://schemas.microsoft.com/office/drawing/2014/main" id="{8A11F7BF-FA08-7ECA-CB8F-9F99E89F7BBE}"/>
              </a:ext>
            </a:extLst>
          </p:cNvPr>
          <p:cNvSpPr/>
          <p:nvPr/>
        </p:nvSpPr>
        <p:spPr>
          <a:xfrm>
            <a:off x="10359466" y="481935"/>
            <a:ext cx="1255425" cy="1255425"/>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Dikdörtgen 7" descr="Wind Chime">
            <a:extLst>
              <a:ext uri="{FF2B5EF4-FFF2-40B4-BE49-F238E27FC236}">
                <a16:creationId xmlns:a16="http://schemas.microsoft.com/office/drawing/2014/main" id="{C6376CA6-8C0D-C61A-8356-2362E7FD0081}"/>
              </a:ext>
            </a:extLst>
          </p:cNvPr>
          <p:cNvSpPr/>
          <p:nvPr/>
        </p:nvSpPr>
        <p:spPr>
          <a:xfrm>
            <a:off x="10627015" y="749485"/>
            <a:ext cx="720326" cy="720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65361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şlık 8">
            <a:extLst>
              <a:ext uri="{FF2B5EF4-FFF2-40B4-BE49-F238E27FC236}">
                <a16:creationId xmlns:a16="http://schemas.microsoft.com/office/drawing/2014/main" id="{DE5E388D-0F85-4EDA-A59C-C4E14987CC6C}"/>
              </a:ext>
            </a:extLst>
          </p:cNvPr>
          <p:cNvSpPr>
            <a:spLocks noGrp="1"/>
          </p:cNvSpPr>
          <p:nvPr>
            <p:ph type="title"/>
          </p:nvPr>
        </p:nvSpPr>
        <p:spPr/>
        <p:txBody>
          <a:bodyPr rtlCol="0"/>
          <a:lstStyle/>
          <a:p>
            <a:pPr rtl="0"/>
            <a:r>
              <a:rPr lang="tr-TR" dirty="0"/>
              <a:t>Çıkış Stratejisi Ne Olmalıdır ? </a:t>
            </a:r>
          </a:p>
        </p:txBody>
      </p:sp>
      <p:sp>
        <p:nvSpPr>
          <p:cNvPr id="3" name="İçerik Yer Tutucusu 2">
            <a:extLst>
              <a:ext uri="{FF2B5EF4-FFF2-40B4-BE49-F238E27FC236}">
                <a16:creationId xmlns:a16="http://schemas.microsoft.com/office/drawing/2014/main" id="{4199A38C-9736-B46B-ABFD-FD1C9BF1B925}"/>
              </a:ext>
            </a:extLst>
          </p:cNvPr>
          <p:cNvSpPr>
            <a:spLocks noGrp="1"/>
          </p:cNvSpPr>
          <p:nvPr>
            <p:ph idx="1"/>
          </p:nvPr>
        </p:nvSpPr>
        <p:spPr/>
        <p:txBody>
          <a:bodyPr>
            <a:normAutofit/>
          </a:bodyPr>
          <a:lstStyle/>
          <a:p>
            <a:r>
              <a:rPr lang="tr-TR" sz="4800" dirty="0"/>
              <a:t>Çıkış stratejisi, işimizi nasıl yönlendireceğimizi anlamak bakımından önemlidir ve bu nedenle işin en başında yapılmalıdır.</a:t>
            </a:r>
            <a:endParaRPr lang="en-GB" sz="4800" dirty="0"/>
          </a:p>
        </p:txBody>
      </p:sp>
    </p:spTree>
    <p:extLst>
      <p:ext uri="{BB962C8B-B14F-4D97-AF65-F5344CB8AC3E}">
        <p14:creationId xmlns:p14="http://schemas.microsoft.com/office/powerpoint/2010/main" val="1293373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690374C-1A59-4A71-8148-5C0E026A3A75}"/>
              </a:ext>
            </a:extLst>
          </p:cNvPr>
          <p:cNvSpPr>
            <a:spLocks noGrp="1"/>
          </p:cNvSpPr>
          <p:nvPr>
            <p:ph type="title"/>
          </p:nvPr>
        </p:nvSpPr>
        <p:spPr>
          <a:xfrm>
            <a:off x="5356968" y="0"/>
            <a:ext cx="3068833" cy="2093975"/>
          </a:xfrm>
        </p:spPr>
        <p:txBody>
          <a:bodyPr rtlCol="0"/>
          <a:lstStyle/>
          <a:p>
            <a:pPr rtl="0"/>
            <a:r>
              <a:rPr lang="tr-TR" dirty="0">
                <a:solidFill>
                  <a:srgbClr val="00B0F0"/>
                </a:solidFill>
              </a:rPr>
              <a:t>Pazarlama Yaklaşımı</a:t>
            </a:r>
          </a:p>
        </p:txBody>
      </p:sp>
      <p:sp>
        <p:nvSpPr>
          <p:cNvPr id="7" name="İçerik Yer Tutucusu 6">
            <a:extLst>
              <a:ext uri="{FF2B5EF4-FFF2-40B4-BE49-F238E27FC236}">
                <a16:creationId xmlns:a16="http://schemas.microsoft.com/office/drawing/2014/main" id="{21A8359F-00D6-408F-ACF5-D8A1A931CD93}"/>
              </a:ext>
            </a:extLst>
          </p:cNvPr>
          <p:cNvSpPr>
            <a:spLocks noGrp="1"/>
          </p:cNvSpPr>
          <p:nvPr>
            <p:ph idx="1"/>
          </p:nvPr>
        </p:nvSpPr>
        <p:spPr>
          <a:xfrm>
            <a:off x="5864011" y="1440317"/>
            <a:ext cx="4654296" cy="3977366"/>
          </a:xfrm>
        </p:spPr>
        <p:txBody>
          <a:bodyPr rtlCol="0"/>
          <a:lstStyle/>
          <a:p>
            <a:r>
              <a:rPr lang="tr-TR" sz="2400" dirty="0"/>
              <a:t>Diyetisyenler, spor hocaları ve psikologlardan minimum tutarda komisyon alarak, onların daha çok müşteriye ulaşmasını sağlamak amacıyla platformumuza davet etmeyi hedefliyoruz. Bu şekilde hem karşı taraf hem müşteri hem de şirket kazanacaktır. Kazan-kazan durumu oluşmuş olacaktır. </a:t>
            </a:r>
          </a:p>
        </p:txBody>
      </p:sp>
      <p:sp>
        <p:nvSpPr>
          <p:cNvPr id="8" name="Serbest Biçim: Şekil 8" descr="Planlar">
            <a:extLst>
              <a:ext uri="{FF2B5EF4-FFF2-40B4-BE49-F238E27FC236}">
                <a16:creationId xmlns:a16="http://schemas.microsoft.com/office/drawing/2014/main" id="{2DB38FFA-F8F9-4178-AD76-00851D638B92}"/>
              </a:ext>
            </a:extLst>
          </p:cNvPr>
          <p:cNvSpPr/>
          <p:nvPr/>
        </p:nvSpPr>
        <p:spPr>
          <a:xfrm>
            <a:off x="4757976" y="2553504"/>
            <a:ext cx="515064" cy="757216"/>
          </a:xfrm>
          <a:custGeom>
            <a:avLst/>
            <a:gdLst/>
            <a:ahLst/>
            <a:cxnLst>
              <a:cxn ang="3cd4">
                <a:pos x="hc" y="t"/>
              </a:cxn>
              <a:cxn ang="cd2">
                <a:pos x="l" y="vc"/>
              </a:cxn>
              <a:cxn ang="cd4">
                <a:pos x="hc" y="b"/>
              </a:cxn>
              <a:cxn ang="0">
                <a:pos x="r" y="vc"/>
              </a:cxn>
            </a:cxnLst>
            <a:rect l="l" t="t" r="r" b="b"/>
            <a:pathLst>
              <a:path w="3451" h="5073">
                <a:moveTo>
                  <a:pt x="1718" y="668"/>
                </a:moveTo>
                <a:cubicBezTo>
                  <a:pt x="1813" y="668"/>
                  <a:pt x="1892" y="604"/>
                  <a:pt x="1892" y="509"/>
                </a:cubicBezTo>
                <a:cubicBezTo>
                  <a:pt x="1892" y="413"/>
                  <a:pt x="1813" y="350"/>
                  <a:pt x="1718" y="350"/>
                </a:cubicBezTo>
                <a:cubicBezTo>
                  <a:pt x="1638" y="350"/>
                  <a:pt x="1558" y="413"/>
                  <a:pt x="1558" y="509"/>
                </a:cubicBezTo>
                <a:cubicBezTo>
                  <a:pt x="1558" y="604"/>
                  <a:pt x="1638" y="668"/>
                  <a:pt x="1718" y="668"/>
                </a:cubicBezTo>
                <a:close/>
                <a:moveTo>
                  <a:pt x="2242" y="700"/>
                </a:moveTo>
                <a:cubicBezTo>
                  <a:pt x="2227" y="636"/>
                  <a:pt x="2227" y="573"/>
                  <a:pt x="2227" y="509"/>
                </a:cubicBezTo>
                <a:cubicBezTo>
                  <a:pt x="2227" y="222"/>
                  <a:pt x="2004" y="0"/>
                  <a:pt x="1733" y="0"/>
                </a:cubicBezTo>
                <a:cubicBezTo>
                  <a:pt x="1447" y="0"/>
                  <a:pt x="1209" y="222"/>
                  <a:pt x="1209" y="509"/>
                </a:cubicBezTo>
                <a:lnTo>
                  <a:pt x="1209" y="700"/>
                </a:lnTo>
                <a:lnTo>
                  <a:pt x="238" y="700"/>
                </a:lnTo>
                <a:cubicBezTo>
                  <a:pt x="111" y="700"/>
                  <a:pt x="0" y="811"/>
                  <a:pt x="0" y="938"/>
                </a:cubicBezTo>
                <a:lnTo>
                  <a:pt x="0" y="4835"/>
                </a:lnTo>
                <a:cubicBezTo>
                  <a:pt x="0" y="4962"/>
                  <a:pt x="111" y="5073"/>
                  <a:pt x="238" y="5073"/>
                </a:cubicBezTo>
                <a:lnTo>
                  <a:pt x="3212" y="5073"/>
                </a:lnTo>
                <a:cubicBezTo>
                  <a:pt x="3340" y="5073"/>
                  <a:pt x="3451" y="4962"/>
                  <a:pt x="3451" y="4835"/>
                </a:cubicBezTo>
                <a:lnTo>
                  <a:pt x="3451" y="938"/>
                </a:lnTo>
                <a:cubicBezTo>
                  <a:pt x="3451" y="795"/>
                  <a:pt x="3340" y="700"/>
                  <a:pt x="3212" y="700"/>
                </a:cubicBezTo>
                <a:close/>
                <a:moveTo>
                  <a:pt x="1367" y="509"/>
                </a:moveTo>
                <a:cubicBezTo>
                  <a:pt x="1367" y="318"/>
                  <a:pt x="1527" y="159"/>
                  <a:pt x="1733" y="159"/>
                </a:cubicBezTo>
                <a:cubicBezTo>
                  <a:pt x="1908" y="159"/>
                  <a:pt x="2067" y="318"/>
                  <a:pt x="2067" y="509"/>
                </a:cubicBezTo>
                <a:cubicBezTo>
                  <a:pt x="2067" y="716"/>
                  <a:pt x="2067" y="1082"/>
                  <a:pt x="2497" y="1193"/>
                </a:cubicBezTo>
                <a:cubicBezTo>
                  <a:pt x="2624" y="1225"/>
                  <a:pt x="2719" y="1336"/>
                  <a:pt x="2736" y="1479"/>
                </a:cubicBezTo>
                <a:lnTo>
                  <a:pt x="715" y="1479"/>
                </a:lnTo>
                <a:cubicBezTo>
                  <a:pt x="731" y="1352"/>
                  <a:pt x="811" y="1225"/>
                  <a:pt x="938" y="1193"/>
                </a:cubicBezTo>
                <a:cubicBezTo>
                  <a:pt x="1367" y="1082"/>
                  <a:pt x="1367" y="716"/>
                  <a:pt x="1367" y="509"/>
                </a:cubicBezTo>
                <a:close/>
                <a:moveTo>
                  <a:pt x="668" y="1638"/>
                </a:moveTo>
                <a:lnTo>
                  <a:pt x="2767" y="1638"/>
                </a:lnTo>
                <a:cubicBezTo>
                  <a:pt x="2846" y="1638"/>
                  <a:pt x="2894" y="1591"/>
                  <a:pt x="2894" y="1511"/>
                </a:cubicBezTo>
                <a:cubicBezTo>
                  <a:pt x="2894" y="1383"/>
                  <a:pt x="2846" y="1256"/>
                  <a:pt x="2767" y="1177"/>
                </a:cubicBezTo>
                <a:lnTo>
                  <a:pt x="2879" y="1177"/>
                </a:lnTo>
                <a:cubicBezTo>
                  <a:pt x="2910" y="1177"/>
                  <a:pt x="2926" y="1177"/>
                  <a:pt x="2942" y="1193"/>
                </a:cubicBezTo>
                <a:cubicBezTo>
                  <a:pt x="2958" y="1209"/>
                  <a:pt x="2974" y="1240"/>
                  <a:pt x="2974" y="1256"/>
                </a:cubicBezTo>
                <a:lnTo>
                  <a:pt x="2974" y="4517"/>
                </a:lnTo>
                <a:cubicBezTo>
                  <a:pt x="2974" y="4564"/>
                  <a:pt x="2926" y="4596"/>
                  <a:pt x="2879" y="4596"/>
                </a:cubicBezTo>
                <a:lnTo>
                  <a:pt x="556" y="4596"/>
                </a:lnTo>
                <a:cubicBezTo>
                  <a:pt x="509" y="4596"/>
                  <a:pt x="477" y="4564"/>
                  <a:pt x="477" y="4517"/>
                </a:cubicBezTo>
                <a:lnTo>
                  <a:pt x="477" y="1256"/>
                </a:lnTo>
                <a:cubicBezTo>
                  <a:pt x="477" y="1209"/>
                  <a:pt x="509" y="1177"/>
                  <a:pt x="556" y="1177"/>
                </a:cubicBezTo>
                <a:lnTo>
                  <a:pt x="683" y="1177"/>
                </a:lnTo>
                <a:cubicBezTo>
                  <a:pt x="604" y="1272"/>
                  <a:pt x="556" y="1383"/>
                  <a:pt x="556" y="1511"/>
                </a:cubicBezTo>
                <a:cubicBezTo>
                  <a:pt x="556" y="1574"/>
                  <a:pt x="604" y="1638"/>
                  <a:pt x="668" y="1638"/>
                </a:cubicBezTo>
                <a:close/>
                <a:moveTo>
                  <a:pt x="3292" y="938"/>
                </a:moveTo>
                <a:lnTo>
                  <a:pt x="3292" y="4835"/>
                </a:lnTo>
                <a:cubicBezTo>
                  <a:pt x="3292" y="4883"/>
                  <a:pt x="3244" y="4915"/>
                  <a:pt x="3212"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86" y="1018"/>
                </a:cubicBezTo>
                <a:lnTo>
                  <a:pt x="970" y="1018"/>
                </a:lnTo>
                <a:lnTo>
                  <a:pt x="556" y="1018"/>
                </a:lnTo>
                <a:cubicBezTo>
                  <a:pt x="429" y="1018"/>
                  <a:pt x="318" y="1129"/>
                  <a:pt x="318" y="1256"/>
                </a:cubicBezTo>
                <a:lnTo>
                  <a:pt x="318" y="4517"/>
                </a:lnTo>
                <a:cubicBezTo>
                  <a:pt x="318" y="4644"/>
                  <a:pt x="429" y="4755"/>
                  <a:pt x="556" y="4755"/>
                </a:cubicBezTo>
                <a:lnTo>
                  <a:pt x="2879" y="4755"/>
                </a:lnTo>
                <a:cubicBezTo>
                  <a:pt x="3022" y="4755"/>
                  <a:pt x="3133" y="4644"/>
                  <a:pt x="3133" y="4517"/>
                </a:cubicBezTo>
                <a:lnTo>
                  <a:pt x="3133" y="1256"/>
                </a:lnTo>
                <a:cubicBezTo>
                  <a:pt x="3133" y="1193"/>
                  <a:pt x="3101" y="1129"/>
                  <a:pt x="3054" y="1082"/>
                </a:cubicBezTo>
                <a:cubicBezTo>
                  <a:pt x="3006" y="1034"/>
                  <a:pt x="2958" y="1018"/>
                  <a:pt x="2879" y="1018"/>
                </a:cubicBezTo>
                <a:lnTo>
                  <a:pt x="2465" y="1018"/>
                </a:lnTo>
                <a:cubicBezTo>
                  <a:pt x="2370" y="986"/>
                  <a:pt x="2306" y="922"/>
                  <a:pt x="2274" y="859"/>
                </a:cubicBezTo>
                <a:lnTo>
                  <a:pt x="3212" y="859"/>
                </a:lnTo>
                <a:cubicBezTo>
                  <a:pt x="3244" y="859"/>
                  <a:pt x="3292" y="891"/>
                  <a:pt x="3292" y="938"/>
                </a:cubicBezTo>
                <a:close/>
                <a:moveTo>
                  <a:pt x="1400" y="3737"/>
                </a:moveTo>
                <a:cubicBezTo>
                  <a:pt x="1415" y="3754"/>
                  <a:pt x="1431" y="3769"/>
                  <a:pt x="1447" y="3769"/>
                </a:cubicBezTo>
                <a:cubicBezTo>
                  <a:pt x="1463" y="3769"/>
                  <a:pt x="1495" y="3754"/>
                  <a:pt x="1510" y="3737"/>
                </a:cubicBezTo>
                <a:lnTo>
                  <a:pt x="2560" y="2688"/>
                </a:lnTo>
                <a:cubicBezTo>
                  <a:pt x="2592" y="2656"/>
                  <a:pt x="2592" y="2592"/>
                  <a:pt x="2560" y="2561"/>
                </a:cubicBezTo>
                <a:cubicBezTo>
                  <a:pt x="2545" y="2545"/>
                  <a:pt x="2481" y="2545"/>
                  <a:pt x="2449" y="2561"/>
                </a:cubicBezTo>
                <a:lnTo>
                  <a:pt x="1447" y="3579"/>
                </a:lnTo>
                <a:lnTo>
                  <a:pt x="1018" y="3133"/>
                </a:lnTo>
                <a:cubicBezTo>
                  <a:pt x="986" y="3101"/>
                  <a:pt x="938" y="3101"/>
                  <a:pt x="906" y="3133"/>
                </a:cubicBezTo>
                <a:cubicBezTo>
                  <a:pt x="874" y="3165"/>
                  <a:pt x="874" y="3228"/>
                  <a:pt x="906" y="3245"/>
                </a:cubicBezTo>
                <a:close/>
              </a:path>
            </a:pathLst>
          </a:custGeom>
          <a:solidFill>
            <a:schemeClr val="bg1"/>
          </a:solidFill>
          <a:ln cap="flat">
            <a:noFill/>
            <a:prstDash val="solid"/>
          </a:ln>
        </p:spPr>
        <p:txBody>
          <a:bodyPr vert="horz" wrap="none" lIns="90000" tIns="45000" rIns="90000" bIns="45000" rtlCol="0" anchor="ctr" anchorCtr="1" compatLnSpc="0"/>
          <a:lstStyle/>
          <a:p>
            <a:pPr marL="0" marR="0" lvl="0" indent="0" rtl="0" hangingPunct="0">
              <a:lnSpc>
                <a:spcPct val="100000"/>
              </a:lnSpc>
              <a:spcBef>
                <a:spcPts val="0"/>
              </a:spcBef>
              <a:spcAft>
                <a:spcPts val="0"/>
              </a:spcAft>
              <a:buNone/>
              <a:tabLst/>
            </a:pPr>
            <a:endParaRPr lang="tr-TR" sz="1800" b="0" i="0" u="none" strike="noStrike" kern="1200">
              <a:ln>
                <a:noFill/>
              </a:ln>
              <a:latin typeface="Arial" pitchFamily="18"/>
              <a:ea typeface="SimSun" pitchFamily="2"/>
              <a:cs typeface="Lucida Sans" pitchFamily="2"/>
            </a:endParaRPr>
          </a:p>
        </p:txBody>
      </p:sp>
      <p:pic>
        <p:nvPicPr>
          <p:cNvPr id="2" name="İçerik Yer Tutucusu 4">
            <a:extLst>
              <a:ext uri="{FF2B5EF4-FFF2-40B4-BE49-F238E27FC236}">
                <a16:creationId xmlns:a16="http://schemas.microsoft.com/office/drawing/2014/main" id="{C6A87202-F845-6838-98E5-7FD6F266E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5" y="0"/>
            <a:ext cx="4654296" cy="5857919"/>
          </a:xfrm>
          <a:prstGeom prst="rect">
            <a:avLst/>
          </a:prstGeom>
        </p:spPr>
      </p:pic>
    </p:spTree>
    <p:extLst>
      <p:ext uri="{BB962C8B-B14F-4D97-AF65-F5344CB8AC3E}">
        <p14:creationId xmlns:p14="http://schemas.microsoft.com/office/powerpoint/2010/main" val="2160388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ikdörtgen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Düz Bağlayıcı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Dikdörtgen 16">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2" name="Başlık 1">
            <a:extLst>
              <a:ext uri="{FF2B5EF4-FFF2-40B4-BE49-F238E27FC236}">
                <a16:creationId xmlns:a16="http://schemas.microsoft.com/office/drawing/2014/main" id="{12FEFADC-1ECC-45BD-B9E8-3CFEF6CE4471}"/>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rtl="0"/>
            <a:r>
              <a:rPr lang="tr-TR" sz="4800" dirty="0">
                <a:solidFill>
                  <a:schemeClr val="tx1">
                    <a:lumMod val="75000"/>
                    <a:lumOff val="25000"/>
                  </a:schemeClr>
                </a:solidFill>
              </a:rPr>
              <a:t>Fizibilite Oluşturma</a:t>
            </a:r>
          </a:p>
        </p:txBody>
      </p:sp>
      <p:pic>
        <p:nvPicPr>
          <p:cNvPr id="8" name="Resim Yer Tutucusu 7" descr="İnsanlar bir şeyi tartışıyor">
            <a:extLst>
              <a:ext uri="{FF2B5EF4-FFF2-40B4-BE49-F238E27FC236}">
                <a16:creationId xmlns:a16="http://schemas.microsoft.com/office/drawing/2014/main" id="{7830119B-592B-41DB-B601-F7EB61B4E1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2618" r="12950"/>
          <a:stretch/>
        </p:blipFill>
        <p:spPr>
          <a:xfrm>
            <a:off x="20" y="10"/>
            <a:ext cx="4580077" cy="6857990"/>
          </a:xfrm>
          <a:prstGeom prst="rect">
            <a:avLst/>
          </a:prstGeom>
        </p:spPr>
      </p:pic>
      <p:cxnSp>
        <p:nvCxnSpPr>
          <p:cNvPr id="19" name="Düz Bağlayıcı 18">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D20F28FD-683A-4188-810D-0EBFAB2865CA}"/>
              </a:ext>
            </a:extLst>
          </p:cNvPr>
          <p:cNvSpPr>
            <a:spLocks noGrp="1"/>
          </p:cNvSpPr>
          <p:nvPr>
            <p:ph idx="1"/>
          </p:nvPr>
        </p:nvSpPr>
        <p:spPr>
          <a:xfrm>
            <a:off x="5172074" y="2108201"/>
            <a:ext cx="5983606" cy="3760891"/>
          </a:xfrm>
        </p:spPr>
        <p:txBody>
          <a:bodyPr vert="horz" lIns="0" tIns="45720" rIns="0" bIns="45720" rtlCol="0">
            <a:normAutofit fontScale="92500"/>
          </a:bodyPr>
          <a:lstStyle/>
          <a:p>
            <a:pPr marL="0" indent="0" rtl="0">
              <a:buFont typeface="Calibri" panose="020F0502020204030204" pitchFamily="34" charset="0"/>
              <a:buNone/>
            </a:pPr>
            <a:endParaRPr lang="tr-TR" dirty="0">
              <a:latin typeface="+mj-lt"/>
            </a:endParaRPr>
          </a:p>
          <a:p>
            <a:pPr rtl="0"/>
            <a:r>
              <a:rPr lang="tr-TR" dirty="0">
                <a:latin typeface="+mj-lt"/>
              </a:rPr>
              <a:t>Piyasa takibi yapılır. Özel derslerdeki ve hastanelerdeki fiyatlara göre bir fiyat politikası belirlenir.</a:t>
            </a:r>
          </a:p>
          <a:p>
            <a:pPr rtl="0"/>
            <a:r>
              <a:rPr lang="tr-TR" dirty="0">
                <a:latin typeface="+mj-lt"/>
              </a:rPr>
              <a:t>Mali olarak maliyeti azaltmak için evden çalışma </a:t>
            </a:r>
            <a:r>
              <a:rPr lang="tr-TR" dirty="0" err="1">
                <a:latin typeface="+mj-lt"/>
              </a:rPr>
              <a:t>methodu</a:t>
            </a:r>
            <a:r>
              <a:rPr lang="tr-TR" dirty="0">
                <a:latin typeface="+mj-lt"/>
              </a:rPr>
              <a:t> uygulanabilir.</a:t>
            </a:r>
          </a:p>
          <a:p>
            <a:pPr rtl="0"/>
            <a:r>
              <a:rPr lang="tr-TR" dirty="0">
                <a:latin typeface="+mj-lt"/>
              </a:rPr>
              <a:t>Bu süreçte uyulması gereken kanun, tüzük ve yönetmeliklerin yatırım üzerindeki etkilerinin getireceği avantaj ve dezavantajlar değerlendirilir.</a:t>
            </a:r>
          </a:p>
        </p:txBody>
      </p:sp>
    </p:spTree>
    <p:extLst>
      <p:ext uri="{BB962C8B-B14F-4D97-AF65-F5344CB8AC3E}">
        <p14:creationId xmlns:p14="http://schemas.microsoft.com/office/powerpoint/2010/main" val="314551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17366F56-B8FF-48A0-AF71-EC4BD9531F04}"/>
              </a:ext>
            </a:extLst>
          </p:cNvPr>
          <p:cNvSpPr>
            <a:spLocks noGrp="1"/>
          </p:cNvSpPr>
          <p:nvPr>
            <p:ph type="title"/>
          </p:nvPr>
        </p:nvSpPr>
        <p:spPr/>
        <p:txBody>
          <a:bodyPr rtlCol="0"/>
          <a:lstStyle/>
          <a:p>
            <a:pPr rtl="0"/>
            <a:endParaRPr lang="tr-TR" dirty="0"/>
          </a:p>
        </p:txBody>
      </p:sp>
      <p:sp>
        <p:nvSpPr>
          <p:cNvPr id="7" name="İçerik Yer Tutucusu 6">
            <a:extLst>
              <a:ext uri="{FF2B5EF4-FFF2-40B4-BE49-F238E27FC236}">
                <a16:creationId xmlns:a16="http://schemas.microsoft.com/office/drawing/2014/main" id="{F74FED9E-E7B7-481E-8BD9-53BE272F02F0}"/>
              </a:ext>
            </a:extLst>
          </p:cNvPr>
          <p:cNvSpPr>
            <a:spLocks noGrp="1"/>
          </p:cNvSpPr>
          <p:nvPr>
            <p:ph idx="1"/>
          </p:nvPr>
        </p:nvSpPr>
        <p:spPr/>
        <p:txBody>
          <a:bodyPr rtlCol="0"/>
          <a:lstStyle/>
          <a:p>
            <a:pPr rtl="0"/>
            <a:r>
              <a:rPr lang="tr-TR" dirty="0"/>
              <a:t>Bu konsept sadece sağlık sektörüyle sınırlı kalmak zorunda değildir. </a:t>
            </a:r>
          </a:p>
          <a:p>
            <a:pPr rtl="0"/>
            <a:r>
              <a:rPr lang="tr-TR" dirty="0"/>
              <a:t>Fizyoterapistler, özel ders hocaları ve sertifika veren özel kuruluşlarda platformumuz altında kendilerine yer bulabilirler.</a:t>
            </a:r>
          </a:p>
        </p:txBody>
      </p:sp>
      <p:sp>
        <p:nvSpPr>
          <p:cNvPr id="5" name="Dikdörtgen 4" descr="Kullanıcılar">
            <a:extLst>
              <a:ext uri="{FF2B5EF4-FFF2-40B4-BE49-F238E27FC236}">
                <a16:creationId xmlns:a16="http://schemas.microsoft.com/office/drawing/2014/main" id="{C123C14A-AC1C-49E6-84C6-5EC75804E103}"/>
              </a:ext>
            </a:extLst>
          </p:cNvPr>
          <p:cNvSpPr/>
          <p:nvPr/>
        </p:nvSpPr>
        <p:spPr>
          <a:xfrm>
            <a:off x="4511716" y="2417888"/>
            <a:ext cx="1043437" cy="104343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288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444079D-629C-4C44-8DB6-B4B5E7C54015}"/>
              </a:ext>
            </a:extLst>
          </p:cNvPr>
          <p:cNvSpPr>
            <a:spLocks noGrp="1"/>
          </p:cNvSpPr>
          <p:nvPr>
            <p:ph type="title"/>
          </p:nvPr>
        </p:nvSpPr>
        <p:spPr/>
        <p:txBody>
          <a:bodyPr rtlCol="0"/>
          <a:lstStyle/>
          <a:p>
            <a:pPr rtl="0"/>
            <a:r>
              <a:rPr lang="tr-TR" dirty="0"/>
              <a:t>Ürün Yaşam Eğrisi</a:t>
            </a:r>
          </a:p>
        </p:txBody>
      </p:sp>
      <p:sp>
        <p:nvSpPr>
          <p:cNvPr id="3" name="Resim Yer Tutucusu 2">
            <a:extLst>
              <a:ext uri="{FF2B5EF4-FFF2-40B4-BE49-F238E27FC236}">
                <a16:creationId xmlns:a16="http://schemas.microsoft.com/office/drawing/2014/main" id="{0DDCA24E-ECC7-F0C9-9E42-A06A011B7EB7}"/>
              </a:ext>
            </a:extLst>
          </p:cNvPr>
          <p:cNvSpPr>
            <a:spLocks noGrp="1"/>
          </p:cNvSpPr>
          <p:nvPr>
            <p:ph type="pic" idx="1"/>
          </p:nvPr>
        </p:nvSpPr>
        <p:spPr/>
      </p:sp>
      <p:pic>
        <p:nvPicPr>
          <p:cNvPr id="4" name="Picture 2" descr="Ürün yaşam eğrisi nedir ve evreleri nelerdir?">
            <a:extLst>
              <a:ext uri="{FF2B5EF4-FFF2-40B4-BE49-F238E27FC236}">
                <a16:creationId xmlns:a16="http://schemas.microsoft.com/office/drawing/2014/main" id="{59004BC5-D822-7A83-CDD6-796FC569B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84" cy="456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0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10A5C30F-185D-413F-9005-B41DD0FA0924}"/>
              </a:ext>
            </a:extLst>
          </p:cNvPr>
          <p:cNvSpPr>
            <a:spLocks noGrp="1"/>
          </p:cNvSpPr>
          <p:nvPr>
            <p:ph type="title"/>
          </p:nvPr>
        </p:nvSpPr>
        <p:spPr/>
        <p:txBody>
          <a:bodyPr rtlCol="0"/>
          <a:lstStyle/>
          <a:p>
            <a:pPr rtl="0"/>
            <a:r>
              <a:rPr lang="tr-TR" dirty="0"/>
              <a:t>Gündem</a:t>
            </a:r>
          </a:p>
        </p:txBody>
      </p:sp>
      <p:sp>
        <p:nvSpPr>
          <p:cNvPr id="10" name="İçerik Yer Tutucusu 9">
            <a:extLst>
              <a:ext uri="{FF2B5EF4-FFF2-40B4-BE49-F238E27FC236}">
                <a16:creationId xmlns:a16="http://schemas.microsoft.com/office/drawing/2014/main" id="{40FC70B0-5D08-4BDC-852E-3FD7214DA9BD}"/>
              </a:ext>
            </a:extLst>
          </p:cNvPr>
          <p:cNvSpPr>
            <a:spLocks noGrp="1"/>
          </p:cNvSpPr>
          <p:nvPr>
            <p:ph idx="1"/>
          </p:nvPr>
        </p:nvSpPr>
        <p:spPr>
          <a:xfrm>
            <a:off x="6110377" y="704416"/>
            <a:ext cx="5186597" cy="4905935"/>
          </a:xfrm>
        </p:spPr>
        <p:txBody>
          <a:bodyPr numCol="2" rtlCol="0">
            <a:normAutofit/>
          </a:bodyPr>
          <a:lstStyle/>
          <a:p>
            <a:pPr marL="0" indent="0" rtl="0">
              <a:spcBef>
                <a:spcPts val="0"/>
              </a:spcBef>
              <a:spcAft>
                <a:spcPts val="0"/>
              </a:spcAft>
              <a:buNone/>
            </a:pPr>
            <a:r>
              <a:rPr lang="tr-TR" b="1" dirty="0"/>
              <a:t>     Problem</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Pazar Fırsatı</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Ürün Açıklaması</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Hedeflenen Pazar</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Rekabet Unsurları</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Pazarlama Hedefleri</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Temel Riskler</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Finansal Model</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Çıkış Stratejisi</a:t>
            </a:r>
          </a:p>
        </p:txBody>
      </p:sp>
      <p:sp>
        <p:nvSpPr>
          <p:cNvPr id="27" name="Dikdörtgen 26" descr="Tokalaşma">
            <a:extLst>
              <a:ext uri="{FF2B5EF4-FFF2-40B4-BE49-F238E27FC236}">
                <a16:creationId xmlns:a16="http://schemas.microsoft.com/office/drawing/2014/main" id="{BEF34E1C-44B9-4EFC-8126-D51A3EA9BF40}"/>
              </a:ext>
            </a:extLst>
          </p:cNvPr>
          <p:cNvSpPr/>
          <p:nvPr/>
        </p:nvSpPr>
        <p:spPr>
          <a:xfrm>
            <a:off x="5735993" y="4522805"/>
            <a:ext cx="597600" cy="4994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8" name="Dikdörtgen 27" descr="Çubuk grafik">
            <a:extLst>
              <a:ext uri="{FF2B5EF4-FFF2-40B4-BE49-F238E27FC236}">
                <a16:creationId xmlns:a16="http://schemas.microsoft.com/office/drawing/2014/main" id="{7810A56D-FB7B-429D-835B-7A0CD7BCB96A}"/>
              </a:ext>
            </a:extLst>
          </p:cNvPr>
          <p:cNvSpPr/>
          <p:nvPr/>
        </p:nvSpPr>
        <p:spPr>
          <a:xfrm>
            <a:off x="8336535" y="798797"/>
            <a:ext cx="597600" cy="49942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332956"/>
              <a:satOff val="-147"/>
              <a:lumOff val="392"/>
              <a:alphaOff val="0"/>
            </a:schemeClr>
          </a:effectRef>
          <a:fontRef idx="minor">
            <a:schemeClr val="lt1"/>
          </a:fontRef>
        </p:style>
      </p:sp>
      <p:sp>
        <p:nvSpPr>
          <p:cNvPr id="29" name="Dikdörtgen 28" descr="Onay işareti">
            <a:extLst>
              <a:ext uri="{FF2B5EF4-FFF2-40B4-BE49-F238E27FC236}">
                <a16:creationId xmlns:a16="http://schemas.microsoft.com/office/drawing/2014/main" id="{9C6EFB52-3349-4B07-BB85-12C3EA673CEA}"/>
              </a:ext>
            </a:extLst>
          </p:cNvPr>
          <p:cNvSpPr/>
          <p:nvPr/>
        </p:nvSpPr>
        <p:spPr>
          <a:xfrm>
            <a:off x="8336535" y="3571740"/>
            <a:ext cx="597600" cy="500400"/>
          </a:xfrm>
          <a:prstGeom prst="rect">
            <a:avLst/>
          </a:prstGeom>
          <a: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665912"/>
              <a:satOff val="-293"/>
              <a:lumOff val="784"/>
              <a:alphaOff val="0"/>
            </a:schemeClr>
          </a:effectRef>
          <a:fontRef idx="minor">
            <a:schemeClr val="lt1"/>
          </a:fontRef>
        </p:style>
      </p:sp>
      <p:sp>
        <p:nvSpPr>
          <p:cNvPr id="31" name="Dikdörtgen 30" descr="Yardım">
            <a:extLst>
              <a:ext uri="{FF2B5EF4-FFF2-40B4-BE49-F238E27FC236}">
                <a16:creationId xmlns:a16="http://schemas.microsoft.com/office/drawing/2014/main" id="{B15A1DA1-0781-4F05-ADA9-ADBE27A12E44}"/>
              </a:ext>
            </a:extLst>
          </p:cNvPr>
          <p:cNvSpPr/>
          <p:nvPr/>
        </p:nvSpPr>
        <p:spPr>
          <a:xfrm>
            <a:off x="5737659" y="798309"/>
            <a:ext cx="597600" cy="5004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1331824"/>
              <a:satOff val="-586"/>
              <a:lumOff val="1569"/>
              <a:alphaOff val="0"/>
            </a:schemeClr>
          </a:effectRef>
          <a:fontRef idx="minor">
            <a:schemeClr val="lt1"/>
          </a:fontRef>
        </p:style>
      </p:sp>
      <p:pic>
        <p:nvPicPr>
          <p:cNvPr id="15" name="Resim 14">
            <a:extLst>
              <a:ext uri="{FF2B5EF4-FFF2-40B4-BE49-F238E27FC236}">
                <a16:creationId xmlns:a16="http://schemas.microsoft.com/office/drawing/2014/main" id="{2A2EA206-70D6-297C-E616-41130A148E9C}"/>
              </a:ext>
            </a:extLst>
          </p:cNvPr>
          <p:cNvPicPr>
            <a:picLocks noChangeAspect="1"/>
          </p:cNvPicPr>
          <p:nvPr/>
        </p:nvPicPr>
        <p:blipFill>
          <a:blip r:embed="rId11"/>
          <a:stretch>
            <a:fillRect/>
          </a:stretch>
        </p:blipFill>
        <p:spPr>
          <a:xfrm>
            <a:off x="8336535" y="2661107"/>
            <a:ext cx="597600" cy="542009"/>
          </a:xfrm>
          <a:prstGeom prst="rect">
            <a:avLst/>
          </a:prstGeom>
        </p:spPr>
      </p:pic>
      <p:pic>
        <p:nvPicPr>
          <p:cNvPr id="19" name="Resim 18">
            <a:extLst>
              <a:ext uri="{FF2B5EF4-FFF2-40B4-BE49-F238E27FC236}">
                <a16:creationId xmlns:a16="http://schemas.microsoft.com/office/drawing/2014/main" id="{76C8C006-F856-F7B4-B090-B1C171FF3407}"/>
              </a:ext>
            </a:extLst>
          </p:cNvPr>
          <p:cNvPicPr>
            <a:picLocks noChangeAspect="1"/>
          </p:cNvPicPr>
          <p:nvPr/>
        </p:nvPicPr>
        <p:blipFill>
          <a:blip r:embed="rId12"/>
          <a:stretch>
            <a:fillRect/>
          </a:stretch>
        </p:blipFill>
        <p:spPr>
          <a:xfrm>
            <a:off x="5752029" y="1700818"/>
            <a:ext cx="597699" cy="500400"/>
          </a:xfrm>
          <a:prstGeom prst="rect">
            <a:avLst/>
          </a:prstGeom>
        </p:spPr>
      </p:pic>
      <p:pic>
        <p:nvPicPr>
          <p:cNvPr id="21" name="Resim 20">
            <a:extLst>
              <a:ext uri="{FF2B5EF4-FFF2-40B4-BE49-F238E27FC236}">
                <a16:creationId xmlns:a16="http://schemas.microsoft.com/office/drawing/2014/main" id="{7FCB90F1-D242-A48C-9A7E-83EBA2189001}"/>
              </a:ext>
            </a:extLst>
          </p:cNvPr>
          <p:cNvPicPr>
            <a:picLocks noChangeAspect="1"/>
          </p:cNvPicPr>
          <p:nvPr/>
        </p:nvPicPr>
        <p:blipFill>
          <a:blip r:embed="rId13"/>
          <a:stretch>
            <a:fillRect/>
          </a:stretch>
        </p:blipFill>
        <p:spPr>
          <a:xfrm>
            <a:off x="5737659" y="3546168"/>
            <a:ext cx="597600" cy="551544"/>
          </a:xfrm>
          <a:prstGeom prst="rect">
            <a:avLst/>
          </a:prstGeom>
        </p:spPr>
      </p:pic>
      <p:pic>
        <p:nvPicPr>
          <p:cNvPr id="23" name="Resim 22">
            <a:extLst>
              <a:ext uri="{FF2B5EF4-FFF2-40B4-BE49-F238E27FC236}">
                <a16:creationId xmlns:a16="http://schemas.microsoft.com/office/drawing/2014/main" id="{892AB924-C45A-C8EE-CAD2-602D7BEB8995}"/>
              </a:ext>
            </a:extLst>
          </p:cNvPr>
          <p:cNvPicPr>
            <a:picLocks noChangeAspect="1"/>
          </p:cNvPicPr>
          <p:nvPr/>
        </p:nvPicPr>
        <p:blipFill>
          <a:blip r:embed="rId14">
            <a:extLst>
              <a:ext uri="{BEBA8EAE-BF5A-486C-A8C5-ECC9F3942E4B}">
                <a14:imgProps xmlns:a14="http://schemas.microsoft.com/office/drawing/2010/main">
                  <a14:imgLayer r:embed="rId15">
                    <a14:imgEffect>
                      <a14:saturation sat="132000"/>
                    </a14:imgEffect>
                  </a14:imgLayer>
                </a14:imgProps>
              </a:ext>
            </a:extLst>
          </a:blip>
          <a:stretch>
            <a:fillRect/>
          </a:stretch>
        </p:blipFill>
        <p:spPr>
          <a:xfrm>
            <a:off x="8336535" y="1626744"/>
            <a:ext cx="597600" cy="445200"/>
          </a:xfrm>
          <a:prstGeom prst="rect">
            <a:avLst/>
          </a:prstGeom>
          <a:solidFill>
            <a:schemeClr val="bg1">
              <a:lumMod val="75000"/>
              <a:alpha val="97000"/>
            </a:schemeClr>
          </a:solidFill>
          <a:ln>
            <a:noFill/>
          </a:ln>
          <a:effectLst>
            <a:outerShdw dist="50800" dir="5400000" algn="ctr" rotWithShape="0">
              <a:schemeClr val="bg1">
                <a:lumMod val="75000"/>
                <a:alpha val="0"/>
              </a:schemeClr>
            </a:outerShdw>
          </a:effectLst>
        </p:spPr>
      </p:pic>
      <p:pic>
        <p:nvPicPr>
          <p:cNvPr id="25" name="Resim 24">
            <a:extLst>
              <a:ext uri="{FF2B5EF4-FFF2-40B4-BE49-F238E27FC236}">
                <a16:creationId xmlns:a16="http://schemas.microsoft.com/office/drawing/2014/main" id="{3A185134-DA3C-DD14-832B-3571571905B9}"/>
              </a:ext>
            </a:extLst>
          </p:cNvPr>
          <p:cNvPicPr>
            <a:picLocks noChangeAspect="1"/>
          </p:cNvPicPr>
          <p:nvPr/>
        </p:nvPicPr>
        <p:blipFill>
          <a:blip r:embed="rId16"/>
          <a:stretch>
            <a:fillRect/>
          </a:stretch>
        </p:blipFill>
        <p:spPr>
          <a:xfrm>
            <a:off x="5742239" y="2603327"/>
            <a:ext cx="597600" cy="517748"/>
          </a:xfrm>
          <a:prstGeom prst="rect">
            <a:avLst/>
          </a:prstGeom>
        </p:spPr>
      </p:pic>
    </p:spTree>
    <p:extLst>
      <p:ext uri="{BB962C8B-B14F-4D97-AF65-F5344CB8AC3E}">
        <p14:creationId xmlns:p14="http://schemas.microsoft.com/office/powerpoint/2010/main" val="266731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444079D-629C-4C44-8DB6-B4B5E7C54015}"/>
              </a:ext>
            </a:extLst>
          </p:cNvPr>
          <p:cNvSpPr>
            <a:spLocks noGrp="1"/>
          </p:cNvSpPr>
          <p:nvPr>
            <p:ph type="title"/>
          </p:nvPr>
        </p:nvSpPr>
        <p:spPr/>
        <p:txBody>
          <a:bodyPr rtlCol="0"/>
          <a:lstStyle/>
          <a:p>
            <a:pPr rtl="0"/>
            <a:r>
              <a:rPr lang="tr-TR" dirty="0"/>
              <a:t>Dar Boğaz</a:t>
            </a:r>
          </a:p>
        </p:txBody>
      </p:sp>
      <p:sp>
        <p:nvSpPr>
          <p:cNvPr id="3" name="Resim Yer Tutucusu 2">
            <a:extLst>
              <a:ext uri="{FF2B5EF4-FFF2-40B4-BE49-F238E27FC236}">
                <a16:creationId xmlns:a16="http://schemas.microsoft.com/office/drawing/2014/main" id="{0DDCA24E-ECC7-F0C9-9E42-A06A011B7EB7}"/>
              </a:ext>
            </a:extLst>
          </p:cNvPr>
          <p:cNvSpPr>
            <a:spLocks noGrp="1"/>
          </p:cNvSpPr>
          <p:nvPr>
            <p:ph type="pic" idx="1"/>
          </p:nvPr>
        </p:nvSpPr>
        <p:spPr/>
      </p:sp>
      <p:pic>
        <p:nvPicPr>
          <p:cNvPr id="1026" name="Picture 2" descr="Bottleneck (Darboğaz) - Ne Demek? | Youthall">
            <a:extLst>
              <a:ext uri="{FF2B5EF4-FFF2-40B4-BE49-F238E27FC236}">
                <a16:creationId xmlns:a16="http://schemas.microsoft.com/office/drawing/2014/main" id="{0034BED5-01DD-2272-6C6A-67F7C7B0C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45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3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Düz Bağlayıcı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Dikdörtgen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Başlık 5">
            <a:extLst>
              <a:ext uri="{FF2B5EF4-FFF2-40B4-BE49-F238E27FC236}">
                <a16:creationId xmlns:a16="http://schemas.microsoft.com/office/drawing/2014/main" id="{69451528-0368-45CE-A13E-EDB97BE9583E}"/>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rtl="0"/>
            <a:r>
              <a:rPr lang="tr-TR" sz="4800" dirty="0">
                <a:solidFill>
                  <a:schemeClr val="tx1">
                    <a:lumMod val="75000"/>
                    <a:lumOff val="25000"/>
                  </a:schemeClr>
                </a:solidFill>
                <a:latin typeface="+mj-lt"/>
              </a:rPr>
              <a:t>Ürün Yaşam Eğrisi</a:t>
            </a:r>
          </a:p>
        </p:txBody>
      </p:sp>
      <p:cxnSp>
        <p:nvCxnSpPr>
          <p:cNvPr id="21" name="Düz Bağlayıcı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Metin kutusu 2">
            <a:extLst>
              <a:ext uri="{FF2B5EF4-FFF2-40B4-BE49-F238E27FC236}">
                <a16:creationId xmlns:a16="http://schemas.microsoft.com/office/drawing/2014/main" id="{765C930A-C933-2A94-3203-56F5B49C932F}"/>
              </a:ext>
            </a:extLst>
          </p:cNvPr>
          <p:cNvSpPr txBox="1"/>
          <p:nvPr/>
        </p:nvSpPr>
        <p:spPr>
          <a:xfrm>
            <a:off x="3209026" y="6260068"/>
            <a:ext cx="1121434" cy="369332"/>
          </a:xfrm>
          <a:prstGeom prst="rect">
            <a:avLst/>
          </a:prstGeom>
          <a:noFill/>
        </p:spPr>
        <p:txBody>
          <a:bodyPr wrap="square" rtlCol="0">
            <a:spAutoFit/>
          </a:bodyPr>
          <a:lstStyle/>
          <a:p>
            <a:r>
              <a:rPr lang="tr-TR" dirty="0"/>
              <a:t>Trial </a:t>
            </a:r>
            <a:r>
              <a:rPr lang="tr-TR" dirty="0" err="1"/>
              <a:t>users</a:t>
            </a:r>
            <a:endParaRPr lang="en-GB" dirty="0"/>
          </a:p>
        </p:txBody>
      </p:sp>
      <p:pic>
        <p:nvPicPr>
          <p:cNvPr id="12" name="İçerik Yer Tutucusu 11">
            <a:extLst>
              <a:ext uri="{FF2B5EF4-FFF2-40B4-BE49-F238E27FC236}">
                <a16:creationId xmlns:a16="http://schemas.microsoft.com/office/drawing/2014/main" id="{877D1433-3CC2-F41C-389F-7A5E9626E1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395"/>
            <a:ext cx="12188825" cy="6856214"/>
          </a:xfrm>
        </p:spPr>
      </p:pic>
      <p:sp>
        <p:nvSpPr>
          <p:cNvPr id="14" name="Resim Yer Tutucusu 13">
            <a:extLst>
              <a:ext uri="{FF2B5EF4-FFF2-40B4-BE49-F238E27FC236}">
                <a16:creationId xmlns:a16="http://schemas.microsoft.com/office/drawing/2014/main" id="{1ABF0094-FA17-7D0D-4040-281BDC5D61D0}"/>
              </a:ext>
            </a:extLst>
          </p:cNvPr>
          <p:cNvSpPr>
            <a:spLocks noGrp="1"/>
          </p:cNvSpPr>
          <p:nvPr>
            <p:ph type="pic" sz="quarter" idx="13"/>
          </p:nvPr>
        </p:nvSpPr>
        <p:spPr>
          <a:xfrm>
            <a:off x="0" y="0"/>
            <a:ext cx="4654296" cy="5864225"/>
          </a:xfrm>
        </p:spPr>
      </p:sp>
    </p:spTree>
    <p:extLst>
      <p:ext uri="{BB962C8B-B14F-4D97-AF65-F5344CB8AC3E}">
        <p14:creationId xmlns:p14="http://schemas.microsoft.com/office/powerpoint/2010/main" val="110850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690374C-1A59-4A71-8148-5C0E026A3A75}"/>
              </a:ext>
            </a:extLst>
          </p:cNvPr>
          <p:cNvSpPr>
            <a:spLocks noGrp="1"/>
          </p:cNvSpPr>
          <p:nvPr>
            <p:ph type="title"/>
          </p:nvPr>
        </p:nvSpPr>
        <p:spPr>
          <a:xfrm>
            <a:off x="1097280" y="286603"/>
            <a:ext cx="10058400" cy="1450757"/>
          </a:xfrm>
        </p:spPr>
        <p:txBody>
          <a:bodyPr rtlCol="0">
            <a:normAutofit/>
          </a:bodyPr>
          <a:lstStyle/>
          <a:p>
            <a:pPr rtl="0"/>
            <a:r>
              <a:rPr lang="tr-TR" dirty="0"/>
              <a:t>2020 Planları</a:t>
            </a:r>
          </a:p>
        </p:txBody>
      </p:sp>
      <p:graphicFrame>
        <p:nvGraphicFramePr>
          <p:cNvPr id="9" name="İçerik Yer Tutucusu 6" descr="Eylem planları ve ilgili simgeler">
            <a:extLst>
              <a:ext uri="{FF2B5EF4-FFF2-40B4-BE49-F238E27FC236}">
                <a16:creationId xmlns:a16="http://schemas.microsoft.com/office/drawing/2014/main" id="{B0AB7E84-2C4E-4170-8A50-4B76D09657DC}"/>
              </a:ext>
            </a:extLst>
          </p:cNvPr>
          <p:cNvGraphicFramePr>
            <a:graphicFrameLocks noGrp="1"/>
          </p:cNvGraphicFramePr>
          <p:nvPr>
            <p:ph idx="1"/>
            <p:extLst>
              <p:ext uri="{D42A27DB-BD31-4B8C-83A1-F6EECF244321}">
                <p14:modId xmlns:p14="http://schemas.microsoft.com/office/powerpoint/2010/main" val="72280157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Resim 2">
            <a:extLst>
              <a:ext uri="{FF2B5EF4-FFF2-40B4-BE49-F238E27FC236}">
                <a16:creationId xmlns:a16="http://schemas.microsoft.com/office/drawing/2014/main" id="{FE724E5B-9309-A375-FD54-FF12427BB926}"/>
              </a:ext>
            </a:extLst>
          </p:cNvPr>
          <p:cNvPicPr>
            <a:picLocks noChangeAspect="1"/>
          </p:cNvPicPr>
          <p:nvPr/>
        </p:nvPicPr>
        <p:blipFill>
          <a:blip r:embed="rId8"/>
          <a:stretch>
            <a:fillRect/>
          </a:stretch>
        </p:blipFill>
        <p:spPr>
          <a:xfrm>
            <a:off x="-86264" y="0"/>
            <a:ext cx="12278264" cy="6858000"/>
          </a:xfrm>
          <a:prstGeom prst="rect">
            <a:avLst/>
          </a:prstGeom>
        </p:spPr>
      </p:pic>
    </p:spTree>
    <p:extLst>
      <p:ext uri="{BB962C8B-B14F-4D97-AF65-F5344CB8AC3E}">
        <p14:creationId xmlns:p14="http://schemas.microsoft.com/office/powerpoint/2010/main" val="2517157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ikdörtgen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Düz Bağlayıcı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Dikdörtgen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7" name="Başlık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rtl="0"/>
            <a:r>
              <a:rPr lang="tr-TR" sz="9600" dirty="0">
                <a:solidFill>
                  <a:srgbClr val="FFFFFF"/>
                </a:solidFill>
                <a:latin typeface="+mj-lt"/>
              </a:rPr>
              <a:t>Teşekkürler</a:t>
            </a:r>
          </a:p>
        </p:txBody>
      </p:sp>
      <p:sp>
        <p:nvSpPr>
          <p:cNvPr id="19" name="Dikdörtgen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İçerik Yer Tutucusu 7">
            <a:extLst>
              <a:ext uri="{FF2B5EF4-FFF2-40B4-BE49-F238E27FC236}">
                <a16:creationId xmlns:a16="http://schemas.microsoft.com/office/drawing/2014/main" id="{D4305886-8ACA-4ED6-AA5B-215F6D741CF0}"/>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rtl="0">
              <a:buNone/>
            </a:pPr>
            <a:endParaRPr lang="tr-TR" sz="2400" cap="all" spc="200" dirty="0">
              <a:solidFill>
                <a:srgbClr val="FFFFFF"/>
              </a:solidFill>
            </a:endParaRPr>
          </a:p>
        </p:txBody>
      </p:sp>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391097BE-A044-49F5-B5CA-AE183B956585}"/>
              </a:ext>
            </a:extLst>
          </p:cNvPr>
          <p:cNvSpPr>
            <a:spLocks noGrp="1"/>
          </p:cNvSpPr>
          <p:nvPr>
            <p:ph type="title"/>
          </p:nvPr>
        </p:nvSpPr>
        <p:spPr/>
        <p:txBody>
          <a:bodyPr rtlCol="0"/>
          <a:lstStyle/>
          <a:p>
            <a:pPr rtl="0"/>
            <a:r>
              <a:rPr lang="tr-TR" dirty="0"/>
              <a:t>Problem</a:t>
            </a:r>
          </a:p>
        </p:txBody>
      </p:sp>
      <p:sp>
        <p:nvSpPr>
          <p:cNvPr id="8" name="İçerik Yer Tutucusu 7">
            <a:extLst>
              <a:ext uri="{FF2B5EF4-FFF2-40B4-BE49-F238E27FC236}">
                <a16:creationId xmlns:a16="http://schemas.microsoft.com/office/drawing/2014/main" id="{411E9392-71EA-4293-909F-1FE7DD38E31D}"/>
              </a:ext>
            </a:extLst>
          </p:cNvPr>
          <p:cNvSpPr>
            <a:spLocks noGrp="1"/>
          </p:cNvSpPr>
          <p:nvPr>
            <p:ph idx="1"/>
          </p:nvPr>
        </p:nvSpPr>
        <p:spPr/>
        <p:txBody>
          <a:bodyPr rtlCol="0">
            <a:normAutofit lnSpcReduction="10000"/>
          </a:bodyPr>
          <a:lstStyle/>
          <a:p>
            <a:pPr rtl="0"/>
            <a:r>
              <a:rPr lang="tr-TR" dirty="0"/>
              <a:t>Çağımızın en büyük sorunları arasında ilk başta gösterilen hastalık obezitedir. Buna ek olarak insanlar; ekonomik , sosyal ve kültürel yaşantılarından dolayı psikolojik olarak sorunlarla karşılaşmaktadırlar.</a:t>
            </a:r>
          </a:p>
          <a:p>
            <a:pPr rtl="0"/>
            <a:r>
              <a:rPr lang="tr-TR" dirty="0"/>
              <a:t>Bu sorunlardan dolayı diyetisyenlere, spor hocalarına ve psikologlara ilgi her geçen gün artmaktadır.</a:t>
            </a:r>
          </a:p>
        </p:txBody>
      </p:sp>
      <p:sp>
        <p:nvSpPr>
          <p:cNvPr id="2" name="Dikdörtgen 1" descr="Yardım">
            <a:extLst>
              <a:ext uri="{FF2B5EF4-FFF2-40B4-BE49-F238E27FC236}">
                <a16:creationId xmlns:a16="http://schemas.microsoft.com/office/drawing/2014/main" id="{5D3007F5-9D19-C7A4-7ED8-40791F7AA5E6}"/>
              </a:ext>
            </a:extLst>
          </p:cNvPr>
          <p:cNvSpPr/>
          <p:nvPr/>
        </p:nvSpPr>
        <p:spPr>
          <a:xfrm>
            <a:off x="4494997" y="2472563"/>
            <a:ext cx="1085415" cy="95643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1331824"/>
              <a:satOff val="-586"/>
              <a:lumOff val="1569"/>
              <a:alphaOff val="0"/>
            </a:schemeClr>
          </a:effectRef>
          <a:fontRef idx="minor">
            <a:schemeClr val="lt1"/>
          </a:fontRef>
        </p:style>
      </p:sp>
    </p:spTree>
    <p:extLst>
      <p:ext uri="{BB962C8B-B14F-4D97-AF65-F5344CB8AC3E}">
        <p14:creationId xmlns:p14="http://schemas.microsoft.com/office/powerpoint/2010/main" val="105670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tr-TR" dirty="0"/>
              <a:t>Pazar Fırsatı</a:t>
            </a:r>
          </a:p>
        </p:txBody>
      </p:sp>
      <p:sp>
        <p:nvSpPr>
          <p:cNvPr id="3" name="İçerik Yer Tutucusu 2">
            <a:extLst>
              <a:ext uri="{FF2B5EF4-FFF2-40B4-BE49-F238E27FC236}">
                <a16:creationId xmlns:a16="http://schemas.microsoft.com/office/drawing/2014/main" id="{D28F356F-5050-4B04-747A-51115147CB65}"/>
              </a:ext>
            </a:extLst>
          </p:cNvPr>
          <p:cNvSpPr>
            <a:spLocks noGrp="1"/>
          </p:cNvSpPr>
          <p:nvPr>
            <p:ph idx="1"/>
          </p:nvPr>
        </p:nvSpPr>
        <p:spPr/>
        <p:txBody>
          <a:bodyPr>
            <a:normAutofit lnSpcReduction="10000"/>
          </a:bodyPr>
          <a:lstStyle/>
          <a:p>
            <a:r>
              <a:rPr lang="tr-TR" sz="4000" dirty="0" err="1"/>
              <a:t>Instagramda</a:t>
            </a:r>
            <a:r>
              <a:rPr lang="tr-TR" sz="4000" dirty="0"/>
              <a:t> birden fazla diyetisyen, spor hocası ve psikolog sayfaları olduğunu görmekteyiz.</a:t>
            </a:r>
          </a:p>
          <a:p>
            <a:r>
              <a:rPr lang="tr-TR" sz="4000" dirty="0"/>
              <a:t>Biz ‘’ Nirvana ’’ sayesinde </a:t>
            </a:r>
            <a:r>
              <a:rPr lang="tr-TR" sz="4000" dirty="0" err="1"/>
              <a:t>Instagramdaki</a:t>
            </a:r>
            <a:r>
              <a:rPr lang="tr-TR" sz="4000" dirty="0"/>
              <a:t> bu sayfaları tek bir platforma toplamayı hedefliyoruz.</a:t>
            </a:r>
          </a:p>
          <a:p>
            <a:endParaRPr lang="en-GB" dirty="0"/>
          </a:p>
        </p:txBody>
      </p:sp>
    </p:spTree>
    <p:extLst>
      <p:ext uri="{BB962C8B-B14F-4D97-AF65-F5344CB8AC3E}">
        <p14:creationId xmlns:p14="http://schemas.microsoft.com/office/powerpoint/2010/main" val="79633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Düz Bağlayıcı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Dikdörtgen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Başlık 5">
            <a:extLst>
              <a:ext uri="{FF2B5EF4-FFF2-40B4-BE49-F238E27FC236}">
                <a16:creationId xmlns:a16="http://schemas.microsoft.com/office/drawing/2014/main" id="{8146B020-2B12-4533-AB98-A078339B314A}"/>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rtl="0"/>
            <a:r>
              <a:rPr lang="tr-TR" sz="4800" dirty="0">
                <a:solidFill>
                  <a:schemeClr val="tx1">
                    <a:lumMod val="75000"/>
                    <a:lumOff val="25000"/>
                  </a:schemeClr>
                </a:solidFill>
              </a:rPr>
              <a:t>Ürün</a:t>
            </a:r>
          </a:p>
        </p:txBody>
      </p:sp>
      <p:cxnSp>
        <p:nvCxnSpPr>
          <p:cNvPr id="21" name="Düz Bağlayıcı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İçerik Yer Tutucusu 6">
            <a:extLst>
              <a:ext uri="{FF2B5EF4-FFF2-40B4-BE49-F238E27FC236}">
                <a16:creationId xmlns:a16="http://schemas.microsoft.com/office/drawing/2014/main" id="{F3D22D53-586E-4F80-B549-03B4A942D854}"/>
              </a:ext>
            </a:extLst>
          </p:cNvPr>
          <p:cNvSpPr>
            <a:spLocks noGrp="1"/>
          </p:cNvSpPr>
          <p:nvPr>
            <p:ph idx="1"/>
          </p:nvPr>
        </p:nvSpPr>
        <p:spPr>
          <a:xfrm>
            <a:off x="5172074" y="2108201"/>
            <a:ext cx="5983606" cy="3760891"/>
          </a:xfrm>
        </p:spPr>
        <p:txBody>
          <a:bodyPr vert="horz" lIns="0" tIns="45720" rIns="0" bIns="45720" rtlCol="0">
            <a:normAutofit fontScale="92500" lnSpcReduction="10000"/>
          </a:bodyPr>
          <a:lstStyle/>
          <a:p>
            <a:pPr rtl="0"/>
            <a:r>
              <a:rPr lang="tr-TR" dirty="0">
                <a:latin typeface="+mj-lt"/>
              </a:rPr>
              <a:t>Nirvana aracılığıyla hem zayıflamak isteyen, hem fit  bir vücuda sahip olmak isteyen hem de </a:t>
            </a:r>
            <a:r>
              <a:rPr lang="tr-TR" dirty="0" err="1">
                <a:latin typeface="+mj-lt"/>
              </a:rPr>
              <a:t>mental</a:t>
            </a:r>
            <a:r>
              <a:rPr lang="tr-TR" dirty="0">
                <a:latin typeface="+mj-lt"/>
              </a:rPr>
              <a:t> olarak sağlıklı olmak isteyen bireylere istediklerine daha kolay ulaşabilme imkanı sağlamak istiyoruz.</a:t>
            </a:r>
          </a:p>
          <a:p>
            <a:pPr rtl="0"/>
            <a:r>
              <a:rPr lang="tr-TR" dirty="0">
                <a:latin typeface="+mj-lt"/>
              </a:rPr>
              <a:t>Nirvana aynı zamanda, diğer kullanıcılarla etkileşime girebileceğiniz, kendi form durumunuzu paylaşabileceğiniz ve diğer kullanıcılardan geri dönüşler alabileceğiniz bir platform. Buna ek olarak diyetisyenler , spor hocaları ve psikologlar hakkında oy kullanıp yorum yapabileceğiniz bir sosyal medya aracıdır.</a:t>
            </a:r>
          </a:p>
        </p:txBody>
      </p:sp>
      <p:pic>
        <p:nvPicPr>
          <p:cNvPr id="5" name="Resim Yer Tutucusu 4">
            <a:extLst>
              <a:ext uri="{FF2B5EF4-FFF2-40B4-BE49-F238E27FC236}">
                <a16:creationId xmlns:a16="http://schemas.microsoft.com/office/drawing/2014/main" id="{15A267D9-E72E-42C1-E8B3-112AF92CEE0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37" b="2437"/>
          <a:stretch>
            <a:fillRect/>
          </a:stretch>
        </p:blipFill>
        <p:spPr/>
      </p:pic>
    </p:spTree>
    <p:extLst>
      <p:ext uri="{BB962C8B-B14F-4D97-AF65-F5344CB8AC3E}">
        <p14:creationId xmlns:p14="http://schemas.microsoft.com/office/powerpoint/2010/main" val="180767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ikdörtgen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Düz Bağlayıcı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Dikdörtgen 2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rtl="0"/>
            <a:endParaRPr lang="tr-TR"/>
          </a:p>
        </p:txBody>
      </p:sp>
      <p:sp>
        <p:nvSpPr>
          <p:cNvPr id="6" name="Başlık 5">
            <a:extLst>
              <a:ext uri="{FF2B5EF4-FFF2-40B4-BE49-F238E27FC236}">
                <a16:creationId xmlns:a16="http://schemas.microsoft.com/office/drawing/2014/main" id="{8146B020-2B12-4533-AB98-A078339B314A}"/>
              </a:ext>
            </a:extLst>
          </p:cNvPr>
          <p:cNvSpPr>
            <a:spLocks noGrp="1"/>
          </p:cNvSpPr>
          <p:nvPr>
            <p:ph type="title"/>
          </p:nvPr>
        </p:nvSpPr>
        <p:spPr>
          <a:xfrm>
            <a:off x="490296" y="226991"/>
            <a:ext cx="3100136" cy="1960234"/>
          </a:xfrm>
        </p:spPr>
        <p:txBody>
          <a:bodyPr vert="horz" lIns="91440" tIns="45720" rIns="91440" bIns="45720" rtlCol="0" anchor="b">
            <a:normAutofit/>
          </a:bodyPr>
          <a:lstStyle/>
          <a:p>
            <a:pPr rtl="0"/>
            <a:r>
              <a:rPr lang="tr-TR" sz="4000" dirty="0">
                <a:solidFill>
                  <a:schemeClr val="tx1">
                    <a:lumMod val="75000"/>
                    <a:lumOff val="25000"/>
                  </a:schemeClr>
                </a:solidFill>
              </a:rPr>
              <a:t>Hedeflenen Müşteri Yapısı</a:t>
            </a:r>
          </a:p>
        </p:txBody>
      </p:sp>
      <p:cxnSp>
        <p:nvCxnSpPr>
          <p:cNvPr id="31" name="Düz Bağlayıcı 3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İçerik Yer Tutucusu 6">
            <a:extLst>
              <a:ext uri="{FF2B5EF4-FFF2-40B4-BE49-F238E27FC236}">
                <a16:creationId xmlns:a16="http://schemas.microsoft.com/office/drawing/2014/main" id="{F3D22D53-586E-4F80-B549-03B4A942D854}"/>
              </a:ext>
            </a:extLst>
          </p:cNvPr>
          <p:cNvSpPr>
            <a:spLocks noGrp="1"/>
          </p:cNvSpPr>
          <p:nvPr>
            <p:ph idx="1"/>
          </p:nvPr>
        </p:nvSpPr>
        <p:spPr>
          <a:xfrm>
            <a:off x="492371" y="2790855"/>
            <a:ext cx="3084844" cy="3311766"/>
          </a:xfrm>
        </p:spPr>
        <p:txBody>
          <a:bodyPr vert="horz" lIns="0" tIns="45720" rIns="0" bIns="45720" rtlCol="0">
            <a:normAutofit fontScale="77500" lnSpcReduction="20000"/>
          </a:bodyPr>
          <a:lstStyle/>
          <a:p>
            <a:pPr rtl="0"/>
            <a:r>
              <a:rPr lang="tr-TR" dirty="0">
                <a:latin typeface="+mj-lt"/>
              </a:rPr>
              <a:t>Zayıflamak isteyen, </a:t>
            </a:r>
            <a:r>
              <a:rPr lang="tr-TR" dirty="0" err="1">
                <a:latin typeface="+mj-lt"/>
              </a:rPr>
              <a:t>mental</a:t>
            </a:r>
            <a:r>
              <a:rPr lang="tr-TR" dirty="0">
                <a:latin typeface="+mj-lt"/>
              </a:rPr>
              <a:t> olarak daha sağlıklı bireyler olmak isteyen ve hayatını spor sayesinde düzene sokmak isteyen herkesin kullanabileceği bir hizmettir.</a:t>
            </a:r>
          </a:p>
          <a:p>
            <a:pPr rtl="0"/>
            <a:r>
              <a:rPr lang="tr-TR" dirty="0" err="1">
                <a:latin typeface="+mj-lt"/>
              </a:rPr>
              <a:t>Oyunlaştırıcı</a:t>
            </a:r>
            <a:r>
              <a:rPr lang="tr-TR" dirty="0">
                <a:latin typeface="+mj-lt"/>
              </a:rPr>
              <a:t> etkenler sayesinde, rekabeti arttırıp bireylerin ulaşmak istediği noktaya daha güçlü bir şekilde ulaşması hedeflenmektedir.</a:t>
            </a:r>
          </a:p>
        </p:txBody>
      </p:sp>
      <p:pic>
        <p:nvPicPr>
          <p:cNvPr id="9" name="Resim Yer Tutucusu 8" descr="Misyonu, hedefi temsil eden nesneyi içeren bir resim&#10;">
            <a:extLst>
              <a:ext uri="{FF2B5EF4-FFF2-40B4-BE49-F238E27FC236}">
                <a16:creationId xmlns:a16="http://schemas.microsoft.com/office/drawing/2014/main" id="{8CFBDF6E-78AD-4FBA-9B07-1F98608A8B2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30701" r="2" b="2295"/>
          <a:stretch/>
        </p:blipFill>
        <p:spPr>
          <a:xfrm>
            <a:off x="4080728" y="10"/>
            <a:ext cx="8111272" cy="6857990"/>
          </a:xfrm>
          <a:prstGeom prst="rect">
            <a:avLst/>
          </a:prstGeom>
        </p:spPr>
      </p:pic>
    </p:spTree>
    <p:extLst>
      <p:ext uri="{BB962C8B-B14F-4D97-AF65-F5344CB8AC3E}">
        <p14:creationId xmlns:p14="http://schemas.microsoft.com/office/powerpoint/2010/main" val="89322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ikdörtgen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Düz Bağlayıcı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Dikdörtgen 1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7" name="Başlık 6">
            <a:extLst>
              <a:ext uri="{FF2B5EF4-FFF2-40B4-BE49-F238E27FC236}">
                <a16:creationId xmlns:a16="http://schemas.microsoft.com/office/drawing/2014/main" id="{36DB04AA-2B2C-4162-AD6D-1FF802682C3D}"/>
              </a:ext>
            </a:extLst>
          </p:cNvPr>
          <p:cNvSpPr>
            <a:spLocks noGrp="1"/>
          </p:cNvSpPr>
          <p:nvPr>
            <p:ph type="title"/>
          </p:nvPr>
        </p:nvSpPr>
        <p:spPr>
          <a:xfrm>
            <a:off x="5172074" y="286603"/>
            <a:ext cx="5983605" cy="1450757"/>
          </a:xfrm>
        </p:spPr>
        <p:txBody>
          <a:bodyPr vert="horz" lIns="91440" tIns="45720" rIns="91440" bIns="45720" rtlCol="0" anchor="b">
            <a:normAutofit fontScale="90000"/>
          </a:bodyPr>
          <a:lstStyle/>
          <a:p>
            <a:pPr rtl="0"/>
            <a:r>
              <a:rPr lang="tr-TR" sz="4800" dirty="0">
                <a:solidFill>
                  <a:schemeClr val="tx1">
                    <a:lumMod val="75000"/>
                    <a:lumOff val="25000"/>
                  </a:schemeClr>
                </a:solidFill>
              </a:rPr>
              <a:t>Müşteri Segmentasyonu Nasıl Yapılmalı ?</a:t>
            </a:r>
          </a:p>
        </p:txBody>
      </p:sp>
      <p:cxnSp>
        <p:nvCxnSpPr>
          <p:cNvPr id="22" name="Düz Bağlayıcı 2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İçerik Yer Tutucusu 7">
            <a:extLst>
              <a:ext uri="{FF2B5EF4-FFF2-40B4-BE49-F238E27FC236}">
                <a16:creationId xmlns:a16="http://schemas.microsoft.com/office/drawing/2014/main" id="{6CCBAAA8-DE36-46A7-8728-72C3486FDBF0}"/>
              </a:ext>
            </a:extLst>
          </p:cNvPr>
          <p:cNvSpPr>
            <a:spLocks noGrp="1"/>
          </p:cNvSpPr>
          <p:nvPr>
            <p:ph idx="1"/>
          </p:nvPr>
        </p:nvSpPr>
        <p:spPr>
          <a:xfrm>
            <a:off x="5172074" y="2108201"/>
            <a:ext cx="5983606" cy="3760891"/>
          </a:xfrm>
        </p:spPr>
        <p:txBody>
          <a:bodyPr vert="horz" lIns="0" tIns="45720" rIns="0" bIns="45720" rtlCol="0">
            <a:normAutofit/>
          </a:bodyPr>
          <a:lstStyle/>
          <a:p>
            <a:pPr marL="430213" indent="-342900" rtl="0">
              <a:buFontTx/>
              <a:buChar char="-"/>
            </a:pPr>
            <a:r>
              <a:rPr lang="tr-TR" dirty="0">
                <a:latin typeface="+mj-lt"/>
              </a:rPr>
              <a:t>Uygulamaya kayıt olurken müşteriden yaş , boy, kilo, eğitim seviyesi , çalışma şekli gibi bilgiler alınabilir.</a:t>
            </a:r>
          </a:p>
          <a:p>
            <a:pPr marL="430213" indent="-342900" rtl="0">
              <a:buFontTx/>
              <a:buChar char="-"/>
            </a:pPr>
            <a:r>
              <a:rPr lang="tr-TR" dirty="0">
                <a:latin typeface="+mj-lt"/>
              </a:rPr>
              <a:t>Uygulamayı kullanmaya başladıktan sonra belli zaman aralıklarında yapılacak olan anketler aracılığıyla müşteriler segmente edilebilir. Müşteriye uygun yol haritası eğer müşteri karamsar kaldı ise yapay zeka algoritmaları aracılığıyla önüne sunulur.</a:t>
            </a:r>
          </a:p>
        </p:txBody>
      </p:sp>
      <p:pic>
        <p:nvPicPr>
          <p:cNvPr id="21" name="Resim Yer Tutucusu 20">
            <a:extLst>
              <a:ext uri="{FF2B5EF4-FFF2-40B4-BE49-F238E27FC236}">
                <a16:creationId xmlns:a16="http://schemas.microsoft.com/office/drawing/2014/main" id="{76486C44-FC25-47C8-4215-3495849F3EA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0234" r="30234"/>
          <a:stretch>
            <a:fillRect/>
          </a:stretch>
        </p:blipFill>
        <p:spPr/>
      </p:pic>
    </p:spTree>
    <p:extLst>
      <p:ext uri="{BB962C8B-B14F-4D97-AF65-F5344CB8AC3E}">
        <p14:creationId xmlns:p14="http://schemas.microsoft.com/office/powerpoint/2010/main" val="259689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ikdörtgen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Düz Bağlayıcı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Dikdörtgen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rtl="0"/>
            <a:endParaRPr lang="tr-TR"/>
          </a:p>
        </p:txBody>
      </p:sp>
      <p:sp>
        <p:nvSpPr>
          <p:cNvPr id="5" name="Başlık 4">
            <a:extLst>
              <a:ext uri="{FF2B5EF4-FFF2-40B4-BE49-F238E27FC236}">
                <a16:creationId xmlns:a16="http://schemas.microsoft.com/office/drawing/2014/main" id="{B8B72B13-069B-4F8A-9437-FA58C3F1D44B}"/>
              </a:ext>
            </a:extLst>
          </p:cNvPr>
          <p:cNvSpPr>
            <a:spLocks noGrp="1"/>
          </p:cNvSpPr>
          <p:nvPr>
            <p:ph type="title"/>
          </p:nvPr>
        </p:nvSpPr>
        <p:spPr>
          <a:xfrm>
            <a:off x="492371" y="595282"/>
            <a:ext cx="3697683" cy="1960234"/>
          </a:xfrm>
        </p:spPr>
        <p:txBody>
          <a:bodyPr vert="horz" lIns="91440" tIns="45720" rIns="91440" bIns="45720" rtlCol="0" anchor="b">
            <a:noAutofit/>
          </a:bodyPr>
          <a:lstStyle/>
          <a:p>
            <a:pPr rtl="0"/>
            <a:br>
              <a:rPr lang="tr-TR" sz="4000" dirty="0">
                <a:solidFill>
                  <a:schemeClr val="tx1">
                    <a:lumMod val="75000"/>
                    <a:lumOff val="25000"/>
                  </a:schemeClr>
                </a:solidFill>
              </a:rPr>
            </a:br>
            <a:r>
              <a:rPr lang="tr-TR" sz="4000" dirty="0">
                <a:solidFill>
                  <a:schemeClr val="tx1">
                    <a:lumMod val="75000"/>
                    <a:lumOff val="25000"/>
                  </a:schemeClr>
                </a:solidFill>
              </a:rPr>
              <a:t>Rekabet Unsurları Nelerdir ? </a:t>
            </a:r>
          </a:p>
        </p:txBody>
      </p:sp>
      <p:cxnSp>
        <p:nvCxnSpPr>
          <p:cNvPr id="30" name="Düz Bağlayıcı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2281D70C-EE29-493E-838C-890184A02C07}"/>
              </a:ext>
            </a:extLst>
          </p:cNvPr>
          <p:cNvSpPr>
            <a:spLocks noGrp="1"/>
          </p:cNvSpPr>
          <p:nvPr>
            <p:ph idx="1"/>
          </p:nvPr>
        </p:nvSpPr>
        <p:spPr>
          <a:xfrm>
            <a:off x="492370" y="2790855"/>
            <a:ext cx="5899803" cy="3311766"/>
          </a:xfrm>
        </p:spPr>
        <p:txBody>
          <a:bodyPr vert="horz" lIns="0" tIns="45720" rIns="0" bIns="45720" rtlCol="0">
            <a:normAutofit fontScale="92500"/>
          </a:bodyPr>
          <a:lstStyle/>
          <a:p>
            <a:pPr rtl="0"/>
            <a:r>
              <a:rPr lang="tr-TR" dirty="0">
                <a:latin typeface="+mj-lt"/>
              </a:rPr>
              <a:t>Rakiplerimiz kim ?</a:t>
            </a:r>
          </a:p>
          <a:p>
            <a:pPr rtl="0"/>
            <a:r>
              <a:rPr lang="tr-TR" dirty="0">
                <a:latin typeface="+mj-lt"/>
              </a:rPr>
              <a:t>Rakiplerimizden farklı olarak ne yapacağız ?</a:t>
            </a:r>
          </a:p>
          <a:p>
            <a:pPr rtl="0"/>
            <a:r>
              <a:rPr lang="tr-TR" dirty="0">
                <a:latin typeface="+mj-lt"/>
              </a:rPr>
              <a:t>Pazarda bizim uygulamamıza yer var mı ?</a:t>
            </a:r>
          </a:p>
          <a:p>
            <a:pPr rtl="0"/>
            <a:r>
              <a:rPr lang="tr-TR" dirty="0">
                <a:latin typeface="+mj-lt"/>
              </a:rPr>
              <a:t>Rakiplerimizi yakalamak için mevcut rekabet güçlerimiz nelerdir ? </a:t>
            </a:r>
          </a:p>
          <a:p>
            <a:pPr rtl="0"/>
            <a:r>
              <a:rPr lang="tr-TR" dirty="0">
                <a:latin typeface="+mj-lt"/>
              </a:rPr>
              <a:t>Rakiplerimize göre konumumuzu güçlendirecek alternatif hareket tarzları nelerdir ?</a:t>
            </a:r>
          </a:p>
          <a:p>
            <a:pPr rtl="0"/>
            <a:endParaRPr lang="tr-TR" dirty="0">
              <a:latin typeface="+mj-lt"/>
            </a:endParaRPr>
          </a:p>
        </p:txBody>
      </p:sp>
      <p:pic>
        <p:nvPicPr>
          <p:cNvPr id="12" name="Resim Yer Tutucusu 11">
            <a:extLst>
              <a:ext uri="{FF2B5EF4-FFF2-40B4-BE49-F238E27FC236}">
                <a16:creationId xmlns:a16="http://schemas.microsoft.com/office/drawing/2014/main" id="{82D19100-EA06-5DB7-9964-CCCADB5F3C4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007" b="8007"/>
          <a:stretch>
            <a:fillRect/>
          </a:stretch>
        </p:blipFill>
        <p:spPr>
          <a:xfrm>
            <a:off x="6737684" y="0"/>
            <a:ext cx="5448631" cy="6865055"/>
          </a:xfrm>
        </p:spPr>
      </p:pic>
    </p:spTree>
    <p:extLst>
      <p:ext uri="{BB962C8B-B14F-4D97-AF65-F5344CB8AC3E}">
        <p14:creationId xmlns:p14="http://schemas.microsoft.com/office/powerpoint/2010/main" val="222572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5DA682D-7AC5-48E0-993B-AB3F027355C3}"/>
              </a:ext>
            </a:extLst>
          </p:cNvPr>
          <p:cNvSpPr>
            <a:spLocks noGrp="1"/>
          </p:cNvSpPr>
          <p:nvPr>
            <p:ph type="title"/>
          </p:nvPr>
        </p:nvSpPr>
        <p:spPr>
          <a:xfrm>
            <a:off x="1096963" y="248026"/>
            <a:ext cx="10058400" cy="1450757"/>
          </a:xfrm>
        </p:spPr>
        <p:txBody>
          <a:bodyPr rtlCol="0">
            <a:normAutofit/>
          </a:bodyPr>
          <a:lstStyle/>
          <a:p>
            <a:pPr rtl="0"/>
            <a:r>
              <a:rPr lang="tr-TR" sz="4800" dirty="0"/>
              <a:t>Ürünün İşletmeye Sağlayacağı Faydalar</a:t>
            </a:r>
            <a:endParaRPr lang="tr-TR" dirty="0"/>
          </a:p>
        </p:txBody>
      </p:sp>
      <p:sp>
        <p:nvSpPr>
          <p:cNvPr id="3" name="İçerik Yer Tutucusu 2">
            <a:extLst>
              <a:ext uri="{FF2B5EF4-FFF2-40B4-BE49-F238E27FC236}">
                <a16:creationId xmlns:a16="http://schemas.microsoft.com/office/drawing/2014/main" id="{56F95F2B-A832-4457-9C86-995A661C60B8}"/>
              </a:ext>
            </a:extLst>
          </p:cNvPr>
          <p:cNvSpPr>
            <a:spLocks noGrp="1"/>
          </p:cNvSpPr>
          <p:nvPr>
            <p:ph idx="1"/>
          </p:nvPr>
        </p:nvSpPr>
        <p:spPr>
          <a:xfrm>
            <a:off x="1190669" y="2660291"/>
            <a:ext cx="10058400" cy="3760891"/>
          </a:xfrm>
        </p:spPr>
        <p:txBody>
          <a:bodyPr>
            <a:normAutofit/>
          </a:bodyPr>
          <a:lstStyle/>
          <a:p>
            <a:r>
              <a:rPr lang="tr-TR" sz="4000" dirty="0"/>
              <a:t>Marka, bir kişinin satın aldığı ve doyum sağladığı , somut ve soyut bir dizi nitelik vaadidir.</a:t>
            </a:r>
            <a:endParaRPr lang="en-GB" sz="4000" dirty="0"/>
          </a:p>
        </p:txBody>
      </p:sp>
    </p:spTree>
    <p:extLst>
      <p:ext uri="{BB962C8B-B14F-4D97-AF65-F5344CB8AC3E}">
        <p14:creationId xmlns:p14="http://schemas.microsoft.com/office/powerpoint/2010/main" val="38015457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50285475_TF33476885_Win32.potx" id="{C28AC5E1-71EF-4708-B7C4-3626A5C7B548}" vid="{39713512-7B84-4C40-AD61-16B985ECEBD0}"/>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0A2CB4-6869-426F-8BC4-A32C90CBE263}">
  <ds:schemaRefs>
    <ds:schemaRef ds:uri="http://schemas.microsoft.com/sharepoint/v3/contenttype/forms"/>
  </ds:schemaRefs>
</ds:datastoreItem>
</file>

<file path=customXml/itemProps3.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Herkesin katıldığı klasik şirket sunusu</Template>
  <TotalTime>452</TotalTime>
  <Words>659</Words>
  <Application>Microsoft Office PowerPoint</Application>
  <PresentationFormat>Geniş ekran</PresentationFormat>
  <Paragraphs>128</Paragraphs>
  <Slides>23</Slides>
  <Notes>22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23</vt:i4>
      </vt:variant>
    </vt:vector>
  </HeadingPairs>
  <TitlesOfParts>
    <vt:vector size="28" baseType="lpstr">
      <vt:lpstr>Arial</vt:lpstr>
      <vt:lpstr>Calibri</vt:lpstr>
      <vt:lpstr>Calibri Light</vt:lpstr>
      <vt:lpstr>Wingdings</vt:lpstr>
      <vt:lpstr>RetrospectVTI</vt:lpstr>
      <vt:lpstr>PowerPoint Sunusu</vt:lpstr>
      <vt:lpstr>Gündem</vt:lpstr>
      <vt:lpstr>Problem</vt:lpstr>
      <vt:lpstr>Pazar Fırsatı</vt:lpstr>
      <vt:lpstr>Ürün</vt:lpstr>
      <vt:lpstr>Hedeflenen Müşteri Yapısı</vt:lpstr>
      <vt:lpstr>Müşteri Segmentasyonu Nasıl Yapılmalı ?</vt:lpstr>
      <vt:lpstr> Rekabet Unsurları Nelerdir ? </vt:lpstr>
      <vt:lpstr>Ürünün İşletmeye Sağlayacağı Faydalar</vt:lpstr>
      <vt:lpstr>Pazarlama Hedeflerimiz Nelerdir ?</vt:lpstr>
      <vt:lpstr>Stratejiler Uyumu</vt:lpstr>
      <vt:lpstr>Temel Riskler Nelerdir ? </vt:lpstr>
      <vt:lpstr>Finansal Model Nasıl Olmalıdır ? </vt:lpstr>
      <vt:lpstr>Operasyon Giderleri</vt:lpstr>
      <vt:lpstr>Çıkış Stratejisi Ne Olmalıdır ? </vt:lpstr>
      <vt:lpstr>Pazarlama Yaklaşımı</vt:lpstr>
      <vt:lpstr>Fizibilite Oluşturma</vt:lpstr>
      <vt:lpstr>PowerPoint Sunusu</vt:lpstr>
      <vt:lpstr>Ürün Yaşam Eğrisi</vt:lpstr>
      <vt:lpstr>Dar Boğaz</vt:lpstr>
      <vt:lpstr>Ürün Yaşam Eğrisi</vt:lpstr>
      <vt:lpstr>2020 Planları</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Barko Adıgo</dc:creator>
  <cp:lastModifiedBy>Barko Adıgo</cp:lastModifiedBy>
  <cp:revision>10</cp:revision>
  <dcterms:created xsi:type="dcterms:W3CDTF">2022-08-20T15:50:06Z</dcterms:created>
  <dcterms:modified xsi:type="dcterms:W3CDTF">2022-08-24T11:57:38Z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